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256" r:id="rId2"/>
    <p:sldId id="510" r:id="rId3"/>
    <p:sldId id="511" r:id="rId4"/>
    <p:sldId id="513" r:id="rId5"/>
    <p:sldId id="514" r:id="rId6"/>
    <p:sldId id="566" r:id="rId7"/>
    <p:sldId id="380" r:id="rId8"/>
    <p:sldId id="512" r:id="rId9"/>
    <p:sldId id="516" r:id="rId10"/>
    <p:sldId id="517" r:id="rId11"/>
    <p:sldId id="519" r:id="rId12"/>
    <p:sldId id="520" r:id="rId13"/>
    <p:sldId id="521" r:id="rId14"/>
    <p:sldId id="539" r:id="rId15"/>
    <p:sldId id="543" r:id="rId16"/>
    <p:sldId id="544" r:id="rId17"/>
    <p:sldId id="545" r:id="rId18"/>
    <p:sldId id="522" r:id="rId19"/>
    <p:sldId id="523" r:id="rId20"/>
    <p:sldId id="550" r:id="rId21"/>
    <p:sldId id="551" r:id="rId22"/>
    <p:sldId id="552" r:id="rId23"/>
    <p:sldId id="553" r:id="rId24"/>
    <p:sldId id="554" r:id="rId25"/>
    <p:sldId id="555" r:id="rId26"/>
    <p:sldId id="556" r:id="rId27"/>
    <p:sldId id="557" r:id="rId28"/>
    <p:sldId id="558" r:id="rId29"/>
    <p:sldId id="559" r:id="rId30"/>
    <p:sldId id="560" r:id="rId31"/>
    <p:sldId id="561" r:id="rId32"/>
    <p:sldId id="562" r:id="rId33"/>
    <p:sldId id="563" r:id="rId34"/>
    <p:sldId id="564" r:id="rId35"/>
    <p:sldId id="537" r:id="rId36"/>
    <p:sldId id="546" r:id="rId37"/>
    <p:sldId id="547" r:id="rId38"/>
    <p:sldId id="548" r:id="rId39"/>
    <p:sldId id="526" r:id="rId40"/>
    <p:sldId id="529" r:id="rId41"/>
    <p:sldId id="549" r:id="rId42"/>
    <p:sldId id="528" r:id="rId43"/>
  </p:sldIdLst>
  <p:sldSz cx="12192000" cy="6858000"/>
  <p:notesSz cx="6858000" cy="9144000"/>
  <p:embeddedFontLst>
    <p:embeddedFont>
      <p:font typeface="TitilliumText22L Rg" charset="-18"/>
      <p:regular r:id="rId45"/>
      <p:bold r:id="rId46"/>
    </p:embeddedFont>
    <p:embeddedFont>
      <p:font typeface="TitilliumText22L Lt" charset="-18"/>
      <p:regular r:id="rId47"/>
    </p:embeddedFont>
    <p:embeddedFont>
      <p:font typeface="FontAwesome" panose="020B0604020202020204" charset="0"/>
      <p:regular r:id="rId48"/>
    </p:embeddedFont>
    <p:embeddedFont>
      <p:font typeface="Calibri Light" panose="020F0302020204030204" pitchFamily="34" charset="0"/>
      <p:regular r:id="rId49"/>
      <p:italic r:id="rId50"/>
    </p:embeddedFont>
    <p:embeddedFont>
      <p:font typeface="Calibri" panose="020F0502020204030204"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9D629-092D-4D79-822A-F665AB857C3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sl-SI"/>
        </a:p>
      </dgm:t>
    </dgm:pt>
    <dgm:pt modelId="{AD482F12-8075-4F10-8F1C-36F15F238942}">
      <dgm:prSet phldrT="[besedilo]"/>
      <dgm:spPr/>
      <dgm:t>
        <a:bodyPr/>
        <a:lstStyle/>
        <a:p>
          <a:r>
            <a:rPr lang="sl-SI" dirty="0"/>
            <a:t>UM</a:t>
          </a:r>
        </a:p>
      </dgm:t>
    </dgm:pt>
    <dgm:pt modelId="{542AFA00-AB4C-49DD-93E4-D40A857EC49E}" type="parTrans" cxnId="{85422743-825D-4B08-B180-9B3C3613A435}">
      <dgm:prSet/>
      <dgm:spPr/>
      <dgm:t>
        <a:bodyPr/>
        <a:lstStyle/>
        <a:p>
          <a:endParaRPr lang="sl-SI"/>
        </a:p>
      </dgm:t>
    </dgm:pt>
    <dgm:pt modelId="{C957AE50-8EC7-4388-8280-84B2124EB7D1}" type="sibTrans" cxnId="{85422743-825D-4B08-B180-9B3C3613A435}">
      <dgm:prSet/>
      <dgm:spPr/>
      <dgm:t>
        <a:bodyPr/>
        <a:lstStyle/>
        <a:p>
          <a:endParaRPr lang="sl-SI"/>
        </a:p>
      </dgm:t>
    </dgm:pt>
    <dgm:pt modelId="{3EED5188-DE1A-4513-8E02-3A594555EC17}">
      <dgm:prSet phldrT="[besedilo]"/>
      <dgm:spPr/>
      <dgm:t>
        <a:bodyPr/>
        <a:lstStyle/>
        <a:p>
          <a:r>
            <a:rPr lang="en-US" dirty="0"/>
            <a:t>Opening of the virtual meeting + virtual project team picture</a:t>
          </a:r>
          <a:endParaRPr lang="sl-SI" dirty="0"/>
        </a:p>
      </dgm:t>
    </dgm:pt>
    <dgm:pt modelId="{E2194D40-9D25-4927-A501-197B15D73126}" type="parTrans" cxnId="{289C5B40-4557-4344-9E5E-816633DB6324}">
      <dgm:prSet/>
      <dgm:spPr/>
      <dgm:t>
        <a:bodyPr/>
        <a:lstStyle/>
        <a:p>
          <a:endParaRPr lang="sl-SI"/>
        </a:p>
      </dgm:t>
    </dgm:pt>
    <dgm:pt modelId="{CF6D1E45-005A-47D0-8FBB-FAA25B341AC1}" type="sibTrans" cxnId="{289C5B40-4557-4344-9E5E-816633DB6324}">
      <dgm:prSet/>
      <dgm:spPr/>
      <dgm:t>
        <a:bodyPr/>
        <a:lstStyle/>
        <a:p>
          <a:endParaRPr lang="sl-SI"/>
        </a:p>
      </dgm:t>
    </dgm:pt>
    <dgm:pt modelId="{2C160ADB-F69F-4E22-94C0-47B5F8E1A841}">
      <dgm:prSet phldrT="[besedilo]"/>
      <dgm:spPr/>
      <dgm:t>
        <a:bodyPr/>
        <a:lstStyle/>
        <a:p>
          <a:r>
            <a:rPr lang="en-GB" noProof="0" dirty="0"/>
            <a:t>All Partners</a:t>
          </a:r>
        </a:p>
      </dgm:t>
    </dgm:pt>
    <dgm:pt modelId="{B5904D38-6817-49E7-8EAC-5FEB59F015B9}" type="parTrans" cxnId="{E0B2A365-7ADE-4E59-B0D0-3DB79D575A52}">
      <dgm:prSet/>
      <dgm:spPr/>
      <dgm:t>
        <a:bodyPr/>
        <a:lstStyle/>
        <a:p>
          <a:endParaRPr lang="sl-SI"/>
        </a:p>
      </dgm:t>
    </dgm:pt>
    <dgm:pt modelId="{88772AF5-71A3-4036-B7EE-AD4C91227119}" type="sibTrans" cxnId="{E0B2A365-7ADE-4E59-B0D0-3DB79D575A52}">
      <dgm:prSet/>
      <dgm:spPr/>
      <dgm:t>
        <a:bodyPr/>
        <a:lstStyle/>
        <a:p>
          <a:endParaRPr lang="sl-SI"/>
        </a:p>
      </dgm:t>
    </dgm:pt>
    <dgm:pt modelId="{218BFD38-CEA9-48EF-AAE8-C1034D4BE883}">
      <dgm:prSet phldrT="[besedilo]"/>
      <dgm:spPr/>
      <dgm:t>
        <a:bodyPr/>
        <a:lstStyle/>
        <a:p>
          <a:r>
            <a:rPr lang="en-GB" noProof="0" dirty="0"/>
            <a:t>Getting to know you</a:t>
          </a:r>
        </a:p>
        <a:p>
          <a:r>
            <a:rPr lang="en-GB" noProof="0" dirty="0"/>
            <a:t>Short presentation of each partner</a:t>
          </a:r>
        </a:p>
      </dgm:t>
    </dgm:pt>
    <dgm:pt modelId="{10857D12-B6CB-49C1-ADD1-CC328AFADA37}" type="parTrans" cxnId="{B2510B84-4933-497A-86BC-7C4226413098}">
      <dgm:prSet/>
      <dgm:spPr/>
      <dgm:t>
        <a:bodyPr/>
        <a:lstStyle/>
        <a:p>
          <a:endParaRPr lang="sl-SI"/>
        </a:p>
      </dgm:t>
    </dgm:pt>
    <dgm:pt modelId="{DD99732A-B0B3-4CB7-961E-14B66B5FEF09}" type="sibTrans" cxnId="{B2510B84-4933-497A-86BC-7C4226413098}">
      <dgm:prSet/>
      <dgm:spPr/>
      <dgm:t>
        <a:bodyPr/>
        <a:lstStyle/>
        <a:p>
          <a:endParaRPr lang="sl-SI"/>
        </a:p>
      </dgm:t>
    </dgm:pt>
    <dgm:pt modelId="{1747E5EF-7A4D-456D-9705-25DC3D79986B}">
      <dgm:prSet phldrT="[besedilo]"/>
      <dgm:spPr/>
      <dgm:t>
        <a:bodyPr/>
        <a:lstStyle/>
        <a:p>
          <a:r>
            <a:rPr lang="en-GB" noProof="0" dirty="0"/>
            <a:t>Max 5 minutes</a:t>
          </a:r>
        </a:p>
      </dgm:t>
    </dgm:pt>
    <dgm:pt modelId="{8A80F1AC-2BE2-4800-93E0-D44D0D6C0BF0}" type="parTrans" cxnId="{D4A2FD22-25C3-4981-962B-E5739E8E7A45}">
      <dgm:prSet/>
      <dgm:spPr/>
      <dgm:t>
        <a:bodyPr/>
        <a:lstStyle/>
        <a:p>
          <a:endParaRPr lang="sl-SI"/>
        </a:p>
      </dgm:t>
    </dgm:pt>
    <dgm:pt modelId="{4AF5BA96-F41A-40F7-808E-964AFB5A9077}" type="sibTrans" cxnId="{D4A2FD22-25C3-4981-962B-E5739E8E7A45}">
      <dgm:prSet/>
      <dgm:spPr/>
      <dgm:t>
        <a:bodyPr/>
        <a:lstStyle/>
        <a:p>
          <a:endParaRPr lang="sl-SI"/>
        </a:p>
      </dgm:t>
    </dgm:pt>
    <dgm:pt modelId="{A496D4D2-BB54-4202-A670-211D6589E608}">
      <dgm:prSet phldrT="[besedilo]"/>
      <dgm:spPr/>
      <dgm:t>
        <a:bodyPr/>
        <a:lstStyle/>
        <a:p>
          <a:r>
            <a:rPr lang="sl-SI" dirty="0" smtClean="0"/>
            <a:t>UM</a:t>
          </a:r>
          <a:endParaRPr lang="sl-SI" dirty="0"/>
        </a:p>
      </dgm:t>
    </dgm:pt>
    <dgm:pt modelId="{33E6C22D-1BD0-4B3C-8F67-053A99625E9E}" type="parTrans" cxnId="{51BA589F-5339-45F1-95E7-6BF68678EE2D}">
      <dgm:prSet/>
      <dgm:spPr/>
      <dgm:t>
        <a:bodyPr/>
        <a:lstStyle/>
        <a:p>
          <a:endParaRPr lang="sl-SI"/>
        </a:p>
      </dgm:t>
    </dgm:pt>
    <dgm:pt modelId="{D43781DF-3C7F-407A-B376-0FFE1C050009}" type="sibTrans" cxnId="{51BA589F-5339-45F1-95E7-6BF68678EE2D}">
      <dgm:prSet/>
      <dgm:spPr/>
      <dgm:t>
        <a:bodyPr/>
        <a:lstStyle/>
        <a:p>
          <a:endParaRPr lang="sl-SI"/>
        </a:p>
      </dgm:t>
    </dgm:pt>
    <dgm:pt modelId="{66FF4236-4822-4D44-A337-D930157A03FE}">
      <dgm:prSet phldrT="[besedilo]"/>
      <dgm:spPr/>
      <dgm:t>
        <a:bodyPr/>
        <a:lstStyle/>
        <a:p>
          <a:r>
            <a:rPr lang="en-GB" noProof="0" dirty="0"/>
            <a:t>Background of the </a:t>
          </a:r>
          <a:r>
            <a:rPr lang="en-GB" noProof="0" dirty="0" err="1"/>
            <a:t>ReLearn</a:t>
          </a:r>
          <a:r>
            <a:rPr lang="en-GB" noProof="0" dirty="0"/>
            <a:t> plastics project</a:t>
          </a:r>
        </a:p>
      </dgm:t>
    </dgm:pt>
    <dgm:pt modelId="{8ABAA177-47BF-46D9-B236-4FD150DC2286}" type="parTrans" cxnId="{10EAEC3F-CAF9-489E-B7BE-C48AC7BFAE22}">
      <dgm:prSet/>
      <dgm:spPr/>
      <dgm:t>
        <a:bodyPr/>
        <a:lstStyle/>
        <a:p>
          <a:endParaRPr lang="sl-SI"/>
        </a:p>
      </dgm:t>
    </dgm:pt>
    <dgm:pt modelId="{AD78F863-BB4C-41B7-B530-B8E322931B59}" type="sibTrans" cxnId="{10EAEC3F-CAF9-489E-B7BE-C48AC7BFAE22}">
      <dgm:prSet/>
      <dgm:spPr/>
      <dgm:t>
        <a:bodyPr/>
        <a:lstStyle/>
        <a:p>
          <a:endParaRPr lang="sl-SI"/>
        </a:p>
      </dgm:t>
    </dgm:pt>
    <dgm:pt modelId="{783E2E7C-19F4-4470-9D39-44E698B9EF4D}">
      <dgm:prSet/>
      <dgm:spPr/>
      <dgm:t>
        <a:bodyPr/>
        <a:lstStyle/>
        <a:p>
          <a:r>
            <a:rPr lang="en-GB" noProof="0" dirty="0"/>
            <a:t>Main objectives and Activities</a:t>
          </a:r>
        </a:p>
      </dgm:t>
    </dgm:pt>
    <dgm:pt modelId="{CB67DD3B-578E-4DBE-987F-F0520608C029}" type="parTrans" cxnId="{18E15223-882B-46F5-815A-47FE05FA2BEC}">
      <dgm:prSet/>
      <dgm:spPr/>
      <dgm:t>
        <a:bodyPr/>
        <a:lstStyle/>
        <a:p>
          <a:endParaRPr lang="sl-SI"/>
        </a:p>
      </dgm:t>
    </dgm:pt>
    <dgm:pt modelId="{0BA9383E-F1F8-481D-BE7B-F2B8D3CC903E}" type="sibTrans" cxnId="{18E15223-882B-46F5-815A-47FE05FA2BEC}">
      <dgm:prSet/>
      <dgm:spPr/>
      <dgm:t>
        <a:bodyPr/>
        <a:lstStyle/>
        <a:p>
          <a:endParaRPr lang="sl-SI"/>
        </a:p>
      </dgm:t>
    </dgm:pt>
    <dgm:pt modelId="{41033003-5831-4CE3-85B0-C676B7527BFF}">
      <dgm:prSet/>
      <dgm:spPr/>
      <dgm:t>
        <a:bodyPr/>
        <a:lstStyle/>
        <a:p>
          <a:r>
            <a:rPr lang="en-GB" noProof="0" dirty="0"/>
            <a:t>Work plan and Timeline</a:t>
          </a:r>
        </a:p>
      </dgm:t>
    </dgm:pt>
    <dgm:pt modelId="{F6A09D10-8BBC-4A9C-9BBB-8FF7314A73CB}" type="parTrans" cxnId="{4B81DC4B-1202-42BE-9A7A-5AF0CDA318A4}">
      <dgm:prSet/>
      <dgm:spPr/>
      <dgm:t>
        <a:bodyPr/>
        <a:lstStyle/>
        <a:p>
          <a:endParaRPr lang="sl-SI"/>
        </a:p>
      </dgm:t>
    </dgm:pt>
    <dgm:pt modelId="{2795D476-365E-4BD0-92AE-16E9561CFA93}" type="sibTrans" cxnId="{4B81DC4B-1202-42BE-9A7A-5AF0CDA318A4}">
      <dgm:prSet/>
      <dgm:spPr/>
      <dgm:t>
        <a:bodyPr/>
        <a:lstStyle/>
        <a:p>
          <a:endParaRPr lang="sl-SI"/>
        </a:p>
      </dgm:t>
    </dgm:pt>
    <dgm:pt modelId="{23365A45-DAE5-44C4-B7DF-5E4163C14C09}" type="pres">
      <dgm:prSet presAssocID="{B879D629-092D-4D79-822A-F665AB857C31}" presName="Name0" presStyleCnt="0">
        <dgm:presLayoutVars>
          <dgm:chMax/>
          <dgm:chPref/>
          <dgm:dir/>
        </dgm:presLayoutVars>
      </dgm:prSet>
      <dgm:spPr/>
      <dgm:t>
        <a:bodyPr/>
        <a:lstStyle/>
        <a:p>
          <a:endParaRPr lang="sl-SI"/>
        </a:p>
      </dgm:t>
    </dgm:pt>
    <dgm:pt modelId="{99DEC749-D926-4338-A73E-02E3987075C6}" type="pres">
      <dgm:prSet presAssocID="{AD482F12-8075-4F10-8F1C-36F15F238942}" presName="parenttextcomposite" presStyleCnt="0"/>
      <dgm:spPr/>
    </dgm:pt>
    <dgm:pt modelId="{4A2C60A1-F8ED-424C-A0AD-0D53580647C7}" type="pres">
      <dgm:prSet presAssocID="{AD482F12-8075-4F10-8F1C-36F15F238942}" presName="parenttext" presStyleLbl="revTx" presStyleIdx="0" presStyleCnt="3">
        <dgm:presLayoutVars>
          <dgm:chMax/>
          <dgm:chPref val="2"/>
          <dgm:bulletEnabled val="1"/>
        </dgm:presLayoutVars>
      </dgm:prSet>
      <dgm:spPr/>
      <dgm:t>
        <a:bodyPr/>
        <a:lstStyle/>
        <a:p>
          <a:endParaRPr lang="sl-SI"/>
        </a:p>
      </dgm:t>
    </dgm:pt>
    <dgm:pt modelId="{7E4770D7-779D-48B4-9F91-2F9FAAB81938}" type="pres">
      <dgm:prSet presAssocID="{AD482F12-8075-4F10-8F1C-36F15F238942}" presName="composite" presStyleCnt="0"/>
      <dgm:spPr/>
    </dgm:pt>
    <dgm:pt modelId="{444C6602-9890-4FD0-B149-5D0657914DEE}" type="pres">
      <dgm:prSet presAssocID="{AD482F12-8075-4F10-8F1C-36F15F238942}" presName="chevron1" presStyleLbl="alignNode1" presStyleIdx="0" presStyleCnt="21"/>
      <dgm:spPr/>
    </dgm:pt>
    <dgm:pt modelId="{0EC75940-B974-46DB-A3FB-748CF2F9846D}" type="pres">
      <dgm:prSet presAssocID="{AD482F12-8075-4F10-8F1C-36F15F238942}" presName="chevron2" presStyleLbl="alignNode1" presStyleIdx="1" presStyleCnt="21"/>
      <dgm:spPr/>
    </dgm:pt>
    <dgm:pt modelId="{6CB28D7C-2696-4ED9-BA08-052604EF0261}" type="pres">
      <dgm:prSet presAssocID="{AD482F12-8075-4F10-8F1C-36F15F238942}" presName="chevron3" presStyleLbl="alignNode1" presStyleIdx="2" presStyleCnt="21"/>
      <dgm:spPr/>
    </dgm:pt>
    <dgm:pt modelId="{C21D85B3-858F-4DE7-84E8-B25B1855F264}" type="pres">
      <dgm:prSet presAssocID="{AD482F12-8075-4F10-8F1C-36F15F238942}" presName="chevron4" presStyleLbl="alignNode1" presStyleIdx="3" presStyleCnt="21"/>
      <dgm:spPr/>
    </dgm:pt>
    <dgm:pt modelId="{D8E66B6B-61D4-4843-B6B8-76A255884595}" type="pres">
      <dgm:prSet presAssocID="{AD482F12-8075-4F10-8F1C-36F15F238942}" presName="chevron5" presStyleLbl="alignNode1" presStyleIdx="4" presStyleCnt="21"/>
      <dgm:spPr/>
    </dgm:pt>
    <dgm:pt modelId="{09A54176-0537-4993-9FC0-218307B232AA}" type="pres">
      <dgm:prSet presAssocID="{AD482F12-8075-4F10-8F1C-36F15F238942}" presName="chevron6" presStyleLbl="alignNode1" presStyleIdx="5" presStyleCnt="21"/>
      <dgm:spPr/>
    </dgm:pt>
    <dgm:pt modelId="{C298F501-D337-4BD7-AFE5-1B3798C9D4F4}" type="pres">
      <dgm:prSet presAssocID="{AD482F12-8075-4F10-8F1C-36F15F238942}" presName="chevron7" presStyleLbl="alignNode1" presStyleIdx="6" presStyleCnt="21"/>
      <dgm:spPr/>
    </dgm:pt>
    <dgm:pt modelId="{BD2B015F-7666-47B3-9A11-5CA69571952A}" type="pres">
      <dgm:prSet presAssocID="{AD482F12-8075-4F10-8F1C-36F15F238942}" presName="childtext" presStyleLbl="solidFgAcc1" presStyleIdx="0" presStyleCnt="3">
        <dgm:presLayoutVars>
          <dgm:chMax/>
          <dgm:chPref val="0"/>
          <dgm:bulletEnabled val="1"/>
        </dgm:presLayoutVars>
      </dgm:prSet>
      <dgm:spPr/>
      <dgm:t>
        <a:bodyPr/>
        <a:lstStyle/>
        <a:p>
          <a:endParaRPr lang="sl-SI"/>
        </a:p>
      </dgm:t>
    </dgm:pt>
    <dgm:pt modelId="{93493CE5-EE55-4CD0-A6F7-288C731A3933}" type="pres">
      <dgm:prSet presAssocID="{C957AE50-8EC7-4388-8280-84B2124EB7D1}" presName="sibTrans" presStyleCnt="0"/>
      <dgm:spPr/>
    </dgm:pt>
    <dgm:pt modelId="{0654E078-E101-4F2F-BE11-EC9728E04F58}" type="pres">
      <dgm:prSet presAssocID="{2C160ADB-F69F-4E22-94C0-47B5F8E1A841}" presName="parenttextcomposite" presStyleCnt="0"/>
      <dgm:spPr/>
    </dgm:pt>
    <dgm:pt modelId="{77CED76C-C8A7-440A-98B6-88505F7CBF7F}" type="pres">
      <dgm:prSet presAssocID="{2C160ADB-F69F-4E22-94C0-47B5F8E1A841}" presName="parenttext" presStyleLbl="revTx" presStyleIdx="1" presStyleCnt="3">
        <dgm:presLayoutVars>
          <dgm:chMax/>
          <dgm:chPref val="2"/>
          <dgm:bulletEnabled val="1"/>
        </dgm:presLayoutVars>
      </dgm:prSet>
      <dgm:spPr/>
      <dgm:t>
        <a:bodyPr/>
        <a:lstStyle/>
        <a:p>
          <a:endParaRPr lang="sl-SI"/>
        </a:p>
      </dgm:t>
    </dgm:pt>
    <dgm:pt modelId="{E937F7BF-D77C-4654-A935-61C40BAB2A68}" type="pres">
      <dgm:prSet presAssocID="{2C160ADB-F69F-4E22-94C0-47B5F8E1A841}" presName="composite" presStyleCnt="0"/>
      <dgm:spPr/>
    </dgm:pt>
    <dgm:pt modelId="{B994C96F-C6B9-4693-BC1D-CE0FED6273BC}" type="pres">
      <dgm:prSet presAssocID="{2C160ADB-F69F-4E22-94C0-47B5F8E1A841}" presName="chevron1" presStyleLbl="alignNode1" presStyleIdx="7" presStyleCnt="21"/>
      <dgm:spPr/>
    </dgm:pt>
    <dgm:pt modelId="{DE377F26-720D-4D49-BD3F-CB48578678C7}" type="pres">
      <dgm:prSet presAssocID="{2C160ADB-F69F-4E22-94C0-47B5F8E1A841}" presName="chevron2" presStyleLbl="alignNode1" presStyleIdx="8" presStyleCnt="21"/>
      <dgm:spPr/>
    </dgm:pt>
    <dgm:pt modelId="{B8A7FFF9-9070-4446-9F0C-36FD7AAE23FB}" type="pres">
      <dgm:prSet presAssocID="{2C160ADB-F69F-4E22-94C0-47B5F8E1A841}" presName="chevron3" presStyleLbl="alignNode1" presStyleIdx="9" presStyleCnt="21"/>
      <dgm:spPr/>
    </dgm:pt>
    <dgm:pt modelId="{F1177875-7B02-49F8-9182-FEC2AF13F20B}" type="pres">
      <dgm:prSet presAssocID="{2C160ADB-F69F-4E22-94C0-47B5F8E1A841}" presName="chevron4" presStyleLbl="alignNode1" presStyleIdx="10" presStyleCnt="21"/>
      <dgm:spPr/>
    </dgm:pt>
    <dgm:pt modelId="{488203EE-2C60-4F3D-8C3C-C3EE935385B9}" type="pres">
      <dgm:prSet presAssocID="{2C160ADB-F69F-4E22-94C0-47B5F8E1A841}" presName="chevron5" presStyleLbl="alignNode1" presStyleIdx="11" presStyleCnt="21"/>
      <dgm:spPr/>
    </dgm:pt>
    <dgm:pt modelId="{18B7E474-603D-4A5C-A8E5-573FB2E6D32A}" type="pres">
      <dgm:prSet presAssocID="{2C160ADB-F69F-4E22-94C0-47B5F8E1A841}" presName="chevron6" presStyleLbl="alignNode1" presStyleIdx="12" presStyleCnt="21"/>
      <dgm:spPr/>
    </dgm:pt>
    <dgm:pt modelId="{7A58F387-785A-4FB6-9AA2-0ECA0FEE77F3}" type="pres">
      <dgm:prSet presAssocID="{2C160ADB-F69F-4E22-94C0-47B5F8E1A841}" presName="chevron7" presStyleLbl="alignNode1" presStyleIdx="13" presStyleCnt="21"/>
      <dgm:spPr/>
    </dgm:pt>
    <dgm:pt modelId="{70E6BFBA-1B5B-4BF0-A2FA-C3DBBD5AB851}" type="pres">
      <dgm:prSet presAssocID="{2C160ADB-F69F-4E22-94C0-47B5F8E1A841}" presName="childtext" presStyleLbl="solidFgAcc1" presStyleIdx="1" presStyleCnt="3" custLinFactNeighborX="-167" custLinFactNeighborY="3432">
        <dgm:presLayoutVars>
          <dgm:chMax/>
          <dgm:chPref val="0"/>
          <dgm:bulletEnabled val="1"/>
        </dgm:presLayoutVars>
      </dgm:prSet>
      <dgm:spPr/>
      <dgm:t>
        <a:bodyPr/>
        <a:lstStyle/>
        <a:p>
          <a:endParaRPr lang="sl-SI"/>
        </a:p>
      </dgm:t>
    </dgm:pt>
    <dgm:pt modelId="{9E04E96E-5EDE-4027-88F6-4031DF7E9C88}" type="pres">
      <dgm:prSet presAssocID="{88772AF5-71A3-4036-B7EE-AD4C91227119}" presName="sibTrans" presStyleCnt="0"/>
      <dgm:spPr/>
    </dgm:pt>
    <dgm:pt modelId="{3951A84B-350E-4A5D-8D02-DD10CB9C4208}" type="pres">
      <dgm:prSet presAssocID="{A496D4D2-BB54-4202-A670-211D6589E608}" presName="parenttextcomposite" presStyleCnt="0"/>
      <dgm:spPr/>
    </dgm:pt>
    <dgm:pt modelId="{91D424E7-1DE7-4AB8-B962-02431EE29A15}" type="pres">
      <dgm:prSet presAssocID="{A496D4D2-BB54-4202-A670-211D6589E608}" presName="parenttext" presStyleLbl="revTx" presStyleIdx="2" presStyleCnt="3">
        <dgm:presLayoutVars>
          <dgm:chMax/>
          <dgm:chPref val="2"/>
          <dgm:bulletEnabled val="1"/>
        </dgm:presLayoutVars>
      </dgm:prSet>
      <dgm:spPr/>
      <dgm:t>
        <a:bodyPr/>
        <a:lstStyle/>
        <a:p>
          <a:endParaRPr lang="sl-SI"/>
        </a:p>
      </dgm:t>
    </dgm:pt>
    <dgm:pt modelId="{E6A7A8DA-7EDC-418F-AE08-C8AF611DC50B}" type="pres">
      <dgm:prSet presAssocID="{A496D4D2-BB54-4202-A670-211D6589E608}" presName="composite" presStyleCnt="0"/>
      <dgm:spPr/>
    </dgm:pt>
    <dgm:pt modelId="{3AB38AD4-17D4-4A5F-A311-C13F942BA0C5}" type="pres">
      <dgm:prSet presAssocID="{A496D4D2-BB54-4202-A670-211D6589E608}" presName="chevron1" presStyleLbl="alignNode1" presStyleIdx="14" presStyleCnt="21"/>
      <dgm:spPr/>
    </dgm:pt>
    <dgm:pt modelId="{EB671071-8588-4303-9C9F-7B23CAA76A6D}" type="pres">
      <dgm:prSet presAssocID="{A496D4D2-BB54-4202-A670-211D6589E608}" presName="chevron2" presStyleLbl="alignNode1" presStyleIdx="15" presStyleCnt="21"/>
      <dgm:spPr/>
    </dgm:pt>
    <dgm:pt modelId="{53586FFF-1A80-4633-9F5B-1A65F712235F}" type="pres">
      <dgm:prSet presAssocID="{A496D4D2-BB54-4202-A670-211D6589E608}" presName="chevron3" presStyleLbl="alignNode1" presStyleIdx="16" presStyleCnt="21"/>
      <dgm:spPr/>
    </dgm:pt>
    <dgm:pt modelId="{59C53DDC-E3A1-4142-A5B0-569F0F54E4B3}" type="pres">
      <dgm:prSet presAssocID="{A496D4D2-BB54-4202-A670-211D6589E608}" presName="chevron4" presStyleLbl="alignNode1" presStyleIdx="17" presStyleCnt="21"/>
      <dgm:spPr/>
    </dgm:pt>
    <dgm:pt modelId="{AB3E76B6-E16A-4A59-8303-119D72FB92DF}" type="pres">
      <dgm:prSet presAssocID="{A496D4D2-BB54-4202-A670-211D6589E608}" presName="chevron5" presStyleLbl="alignNode1" presStyleIdx="18" presStyleCnt="21"/>
      <dgm:spPr/>
    </dgm:pt>
    <dgm:pt modelId="{50805131-1566-4ED5-9939-458AEF025BC9}" type="pres">
      <dgm:prSet presAssocID="{A496D4D2-BB54-4202-A670-211D6589E608}" presName="chevron6" presStyleLbl="alignNode1" presStyleIdx="19" presStyleCnt="21"/>
      <dgm:spPr/>
    </dgm:pt>
    <dgm:pt modelId="{A79FB10E-947D-46D6-88AA-45A6BACE7478}" type="pres">
      <dgm:prSet presAssocID="{A496D4D2-BB54-4202-A670-211D6589E608}" presName="chevron7" presStyleLbl="alignNode1" presStyleIdx="20" presStyleCnt="21"/>
      <dgm:spPr/>
    </dgm:pt>
    <dgm:pt modelId="{86FA6AAB-9889-425C-9DEA-6834D674EAAE}" type="pres">
      <dgm:prSet presAssocID="{A496D4D2-BB54-4202-A670-211D6589E608}" presName="childtext" presStyleLbl="solidFgAcc1" presStyleIdx="2" presStyleCnt="3">
        <dgm:presLayoutVars>
          <dgm:chMax/>
          <dgm:chPref val="0"/>
          <dgm:bulletEnabled val="1"/>
        </dgm:presLayoutVars>
      </dgm:prSet>
      <dgm:spPr/>
      <dgm:t>
        <a:bodyPr/>
        <a:lstStyle/>
        <a:p>
          <a:endParaRPr lang="sl-SI"/>
        </a:p>
      </dgm:t>
    </dgm:pt>
  </dgm:ptLst>
  <dgm:cxnLst>
    <dgm:cxn modelId="{10EAEC3F-CAF9-489E-B7BE-C48AC7BFAE22}" srcId="{A496D4D2-BB54-4202-A670-211D6589E608}" destId="{66FF4236-4822-4D44-A337-D930157A03FE}" srcOrd="0" destOrd="0" parTransId="{8ABAA177-47BF-46D9-B236-4FD150DC2286}" sibTransId="{AD78F863-BB4C-41B7-B530-B8E322931B59}"/>
    <dgm:cxn modelId="{4B81DC4B-1202-42BE-9A7A-5AF0CDA318A4}" srcId="{A496D4D2-BB54-4202-A670-211D6589E608}" destId="{41033003-5831-4CE3-85B0-C676B7527BFF}" srcOrd="1" destOrd="0" parTransId="{F6A09D10-8BBC-4A9C-9BBB-8FF7314A73CB}" sibTransId="{2795D476-365E-4BD0-92AE-16E9561CFA93}"/>
    <dgm:cxn modelId="{18E15223-882B-46F5-815A-47FE05FA2BEC}" srcId="{AD482F12-8075-4F10-8F1C-36F15F238942}" destId="{783E2E7C-19F4-4470-9D39-44E698B9EF4D}" srcOrd="1" destOrd="0" parTransId="{CB67DD3B-578E-4DBE-987F-F0520608C029}" sibTransId="{0BA9383E-F1F8-481D-BE7B-F2B8D3CC903E}"/>
    <dgm:cxn modelId="{B9B2B286-B9FB-4CFC-8233-FD00FE21C4F6}" type="presOf" srcId="{66FF4236-4822-4D44-A337-D930157A03FE}" destId="{86FA6AAB-9889-425C-9DEA-6834D674EAAE}" srcOrd="0" destOrd="0" presId="urn:microsoft.com/office/officeart/2008/layout/VerticalAccentList"/>
    <dgm:cxn modelId="{96D802B0-B946-4326-91D9-730039B5546B}" type="presOf" srcId="{AD482F12-8075-4F10-8F1C-36F15F238942}" destId="{4A2C60A1-F8ED-424C-A0AD-0D53580647C7}" srcOrd="0" destOrd="0" presId="urn:microsoft.com/office/officeart/2008/layout/VerticalAccentList"/>
    <dgm:cxn modelId="{E0B2A365-7ADE-4E59-B0D0-3DB79D575A52}" srcId="{B879D629-092D-4D79-822A-F665AB857C31}" destId="{2C160ADB-F69F-4E22-94C0-47B5F8E1A841}" srcOrd="1" destOrd="0" parTransId="{B5904D38-6817-49E7-8EAC-5FEB59F015B9}" sibTransId="{88772AF5-71A3-4036-B7EE-AD4C91227119}"/>
    <dgm:cxn modelId="{2942026E-CC4B-4F52-A11C-7318E9D3EFF9}" type="presOf" srcId="{783E2E7C-19F4-4470-9D39-44E698B9EF4D}" destId="{BD2B015F-7666-47B3-9A11-5CA69571952A}" srcOrd="0" destOrd="1" presId="urn:microsoft.com/office/officeart/2008/layout/VerticalAccentList"/>
    <dgm:cxn modelId="{85422743-825D-4B08-B180-9B3C3613A435}" srcId="{B879D629-092D-4D79-822A-F665AB857C31}" destId="{AD482F12-8075-4F10-8F1C-36F15F238942}" srcOrd="0" destOrd="0" parTransId="{542AFA00-AB4C-49DD-93E4-D40A857EC49E}" sibTransId="{C957AE50-8EC7-4388-8280-84B2124EB7D1}"/>
    <dgm:cxn modelId="{48AC37DE-5AEE-4D10-93CF-0E81A648E839}" type="presOf" srcId="{B879D629-092D-4D79-822A-F665AB857C31}" destId="{23365A45-DAE5-44C4-B7DF-5E4163C14C09}" srcOrd="0" destOrd="0" presId="urn:microsoft.com/office/officeart/2008/layout/VerticalAccentList"/>
    <dgm:cxn modelId="{E921FE8B-4FAF-47FD-9E86-BEFFD2318C24}" type="presOf" srcId="{1747E5EF-7A4D-456D-9705-25DC3D79986B}" destId="{70E6BFBA-1B5B-4BF0-A2FA-C3DBBD5AB851}" srcOrd="0" destOrd="1" presId="urn:microsoft.com/office/officeart/2008/layout/VerticalAccentList"/>
    <dgm:cxn modelId="{AC877D96-C809-4D0C-A95E-02DDCB669027}" type="presOf" srcId="{2C160ADB-F69F-4E22-94C0-47B5F8E1A841}" destId="{77CED76C-C8A7-440A-98B6-88505F7CBF7F}" srcOrd="0" destOrd="0" presId="urn:microsoft.com/office/officeart/2008/layout/VerticalAccentList"/>
    <dgm:cxn modelId="{7D5A6501-17A0-4A0C-8230-43460069EEBF}" type="presOf" srcId="{218BFD38-CEA9-48EF-AAE8-C1034D4BE883}" destId="{70E6BFBA-1B5B-4BF0-A2FA-C3DBBD5AB851}" srcOrd="0" destOrd="0" presId="urn:microsoft.com/office/officeart/2008/layout/VerticalAccentList"/>
    <dgm:cxn modelId="{4BE28CB7-6BE3-4382-A661-306DB4478A25}" type="presOf" srcId="{3EED5188-DE1A-4513-8E02-3A594555EC17}" destId="{BD2B015F-7666-47B3-9A11-5CA69571952A}" srcOrd="0" destOrd="0" presId="urn:microsoft.com/office/officeart/2008/layout/VerticalAccentList"/>
    <dgm:cxn modelId="{289C5B40-4557-4344-9E5E-816633DB6324}" srcId="{AD482F12-8075-4F10-8F1C-36F15F238942}" destId="{3EED5188-DE1A-4513-8E02-3A594555EC17}" srcOrd="0" destOrd="0" parTransId="{E2194D40-9D25-4927-A501-197B15D73126}" sibTransId="{CF6D1E45-005A-47D0-8FBB-FAA25B341AC1}"/>
    <dgm:cxn modelId="{AEFBB9E6-B8A0-45D5-8D83-1EFFEB4D6A9E}" type="presOf" srcId="{41033003-5831-4CE3-85B0-C676B7527BFF}" destId="{86FA6AAB-9889-425C-9DEA-6834D674EAAE}" srcOrd="0" destOrd="1" presId="urn:microsoft.com/office/officeart/2008/layout/VerticalAccentList"/>
    <dgm:cxn modelId="{E2D3F7FE-B3BB-4EC2-94EC-B2A1E349AFBF}" type="presOf" srcId="{A496D4D2-BB54-4202-A670-211D6589E608}" destId="{91D424E7-1DE7-4AB8-B962-02431EE29A15}" srcOrd="0" destOrd="0" presId="urn:microsoft.com/office/officeart/2008/layout/VerticalAccentList"/>
    <dgm:cxn modelId="{51BA589F-5339-45F1-95E7-6BF68678EE2D}" srcId="{B879D629-092D-4D79-822A-F665AB857C31}" destId="{A496D4D2-BB54-4202-A670-211D6589E608}" srcOrd="2" destOrd="0" parTransId="{33E6C22D-1BD0-4B3C-8F67-053A99625E9E}" sibTransId="{D43781DF-3C7F-407A-B376-0FFE1C050009}"/>
    <dgm:cxn modelId="{B2510B84-4933-497A-86BC-7C4226413098}" srcId="{2C160ADB-F69F-4E22-94C0-47B5F8E1A841}" destId="{218BFD38-CEA9-48EF-AAE8-C1034D4BE883}" srcOrd="0" destOrd="0" parTransId="{10857D12-B6CB-49C1-ADD1-CC328AFADA37}" sibTransId="{DD99732A-B0B3-4CB7-961E-14B66B5FEF09}"/>
    <dgm:cxn modelId="{D4A2FD22-25C3-4981-962B-E5739E8E7A45}" srcId="{2C160ADB-F69F-4E22-94C0-47B5F8E1A841}" destId="{1747E5EF-7A4D-456D-9705-25DC3D79986B}" srcOrd="1" destOrd="0" parTransId="{8A80F1AC-2BE2-4800-93E0-D44D0D6C0BF0}" sibTransId="{4AF5BA96-F41A-40F7-808E-964AFB5A9077}"/>
    <dgm:cxn modelId="{DE37EA52-01F8-47CB-A26C-CCFF06FE3C59}" type="presParOf" srcId="{23365A45-DAE5-44C4-B7DF-5E4163C14C09}" destId="{99DEC749-D926-4338-A73E-02E3987075C6}" srcOrd="0" destOrd="0" presId="urn:microsoft.com/office/officeart/2008/layout/VerticalAccentList"/>
    <dgm:cxn modelId="{BDE74116-0159-4655-B14F-B57A8D53A20F}" type="presParOf" srcId="{99DEC749-D926-4338-A73E-02E3987075C6}" destId="{4A2C60A1-F8ED-424C-A0AD-0D53580647C7}" srcOrd="0" destOrd="0" presId="urn:microsoft.com/office/officeart/2008/layout/VerticalAccentList"/>
    <dgm:cxn modelId="{C9F5FD41-3982-4452-A890-55ADFA11F6B4}" type="presParOf" srcId="{23365A45-DAE5-44C4-B7DF-5E4163C14C09}" destId="{7E4770D7-779D-48B4-9F91-2F9FAAB81938}" srcOrd="1" destOrd="0" presId="urn:microsoft.com/office/officeart/2008/layout/VerticalAccentList"/>
    <dgm:cxn modelId="{ABBAA783-EE71-42F1-86CD-9A1BFE13DCC3}" type="presParOf" srcId="{7E4770D7-779D-48B4-9F91-2F9FAAB81938}" destId="{444C6602-9890-4FD0-B149-5D0657914DEE}" srcOrd="0" destOrd="0" presId="urn:microsoft.com/office/officeart/2008/layout/VerticalAccentList"/>
    <dgm:cxn modelId="{E00DAA6A-D7BC-4487-B813-A35769CCD037}" type="presParOf" srcId="{7E4770D7-779D-48B4-9F91-2F9FAAB81938}" destId="{0EC75940-B974-46DB-A3FB-748CF2F9846D}" srcOrd="1" destOrd="0" presId="urn:microsoft.com/office/officeart/2008/layout/VerticalAccentList"/>
    <dgm:cxn modelId="{02936019-F860-48DC-A8FB-4A9EE168BAD8}" type="presParOf" srcId="{7E4770D7-779D-48B4-9F91-2F9FAAB81938}" destId="{6CB28D7C-2696-4ED9-BA08-052604EF0261}" srcOrd="2" destOrd="0" presId="urn:microsoft.com/office/officeart/2008/layout/VerticalAccentList"/>
    <dgm:cxn modelId="{97270DE7-46ED-4D59-96CE-610312EA79F6}" type="presParOf" srcId="{7E4770D7-779D-48B4-9F91-2F9FAAB81938}" destId="{C21D85B3-858F-4DE7-84E8-B25B1855F264}" srcOrd="3" destOrd="0" presId="urn:microsoft.com/office/officeart/2008/layout/VerticalAccentList"/>
    <dgm:cxn modelId="{D01D73C8-60FF-4D5D-A080-F54D9C7860D8}" type="presParOf" srcId="{7E4770D7-779D-48B4-9F91-2F9FAAB81938}" destId="{D8E66B6B-61D4-4843-B6B8-76A255884595}" srcOrd="4" destOrd="0" presId="urn:microsoft.com/office/officeart/2008/layout/VerticalAccentList"/>
    <dgm:cxn modelId="{EC93281F-E977-43D7-98FE-FD580A0FB76F}" type="presParOf" srcId="{7E4770D7-779D-48B4-9F91-2F9FAAB81938}" destId="{09A54176-0537-4993-9FC0-218307B232AA}" srcOrd="5" destOrd="0" presId="urn:microsoft.com/office/officeart/2008/layout/VerticalAccentList"/>
    <dgm:cxn modelId="{0D2A97A5-0D90-45B5-972E-7B554A68A50E}" type="presParOf" srcId="{7E4770D7-779D-48B4-9F91-2F9FAAB81938}" destId="{C298F501-D337-4BD7-AFE5-1B3798C9D4F4}" srcOrd="6" destOrd="0" presId="urn:microsoft.com/office/officeart/2008/layout/VerticalAccentList"/>
    <dgm:cxn modelId="{1ACBB9B8-1CA2-4E37-802F-2C4EB97059AF}" type="presParOf" srcId="{7E4770D7-779D-48B4-9F91-2F9FAAB81938}" destId="{BD2B015F-7666-47B3-9A11-5CA69571952A}" srcOrd="7" destOrd="0" presId="urn:microsoft.com/office/officeart/2008/layout/VerticalAccentList"/>
    <dgm:cxn modelId="{9BA3BF71-7FDF-47FC-9B44-A21043C16088}" type="presParOf" srcId="{23365A45-DAE5-44C4-B7DF-5E4163C14C09}" destId="{93493CE5-EE55-4CD0-A6F7-288C731A3933}" srcOrd="2" destOrd="0" presId="urn:microsoft.com/office/officeart/2008/layout/VerticalAccentList"/>
    <dgm:cxn modelId="{00622ADE-EEB9-44D8-89DB-1E250394BD6C}" type="presParOf" srcId="{23365A45-DAE5-44C4-B7DF-5E4163C14C09}" destId="{0654E078-E101-4F2F-BE11-EC9728E04F58}" srcOrd="3" destOrd="0" presId="urn:microsoft.com/office/officeart/2008/layout/VerticalAccentList"/>
    <dgm:cxn modelId="{2DEC70A0-EAC2-4AD4-95A7-BF8AA131056F}" type="presParOf" srcId="{0654E078-E101-4F2F-BE11-EC9728E04F58}" destId="{77CED76C-C8A7-440A-98B6-88505F7CBF7F}" srcOrd="0" destOrd="0" presId="urn:microsoft.com/office/officeart/2008/layout/VerticalAccentList"/>
    <dgm:cxn modelId="{DDC5254A-E39C-4C03-A484-046250687BE7}" type="presParOf" srcId="{23365A45-DAE5-44C4-B7DF-5E4163C14C09}" destId="{E937F7BF-D77C-4654-A935-61C40BAB2A68}" srcOrd="4" destOrd="0" presId="urn:microsoft.com/office/officeart/2008/layout/VerticalAccentList"/>
    <dgm:cxn modelId="{B0822B22-449F-4D31-807E-2113DBE02717}" type="presParOf" srcId="{E937F7BF-D77C-4654-A935-61C40BAB2A68}" destId="{B994C96F-C6B9-4693-BC1D-CE0FED6273BC}" srcOrd="0" destOrd="0" presId="urn:microsoft.com/office/officeart/2008/layout/VerticalAccentList"/>
    <dgm:cxn modelId="{FBA7D2B8-D8EC-4B81-94C5-D7C5FEFDCA06}" type="presParOf" srcId="{E937F7BF-D77C-4654-A935-61C40BAB2A68}" destId="{DE377F26-720D-4D49-BD3F-CB48578678C7}" srcOrd="1" destOrd="0" presId="urn:microsoft.com/office/officeart/2008/layout/VerticalAccentList"/>
    <dgm:cxn modelId="{CEF2DA07-43DD-4990-A437-031C7D9011C6}" type="presParOf" srcId="{E937F7BF-D77C-4654-A935-61C40BAB2A68}" destId="{B8A7FFF9-9070-4446-9F0C-36FD7AAE23FB}" srcOrd="2" destOrd="0" presId="urn:microsoft.com/office/officeart/2008/layout/VerticalAccentList"/>
    <dgm:cxn modelId="{A617C809-7E99-4018-8166-313F55A694F0}" type="presParOf" srcId="{E937F7BF-D77C-4654-A935-61C40BAB2A68}" destId="{F1177875-7B02-49F8-9182-FEC2AF13F20B}" srcOrd="3" destOrd="0" presId="urn:microsoft.com/office/officeart/2008/layout/VerticalAccentList"/>
    <dgm:cxn modelId="{B1681071-490C-489E-8699-D1AEF17858C3}" type="presParOf" srcId="{E937F7BF-D77C-4654-A935-61C40BAB2A68}" destId="{488203EE-2C60-4F3D-8C3C-C3EE935385B9}" srcOrd="4" destOrd="0" presId="urn:microsoft.com/office/officeart/2008/layout/VerticalAccentList"/>
    <dgm:cxn modelId="{F9EF043B-5527-41F7-8EEF-4AD11B14EA03}" type="presParOf" srcId="{E937F7BF-D77C-4654-A935-61C40BAB2A68}" destId="{18B7E474-603D-4A5C-A8E5-573FB2E6D32A}" srcOrd="5" destOrd="0" presId="urn:microsoft.com/office/officeart/2008/layout/VerticalAccentList"/>
    <dgm:cxn modelId="{EED95C13-A3C1-4557-B514-35B946CCAD8B}" type="presParOf" srcId="{E937F7BF-D77C-4654-A935-61C40BAB2A68}" destId="{7A58F387-785A-4FB6-9AA2-0ECA0FEE77F3}" srcOrd="6" destOrd="0" presId="urn:microsoft.com/office/officeart/2008/layout/VerticalAccentList"/>
    <dgm:cxn modelId="{30920F53-E0B7-4EBB-8FBD-8478E997D38F}" type="presParOf" srcId="{E937F7BF-D77C-4654-A935-61C40BAB2A68}" destId="{70E6BFBA-1B5B-4BF0-A2FA-C3DBBD5AB851}" srcOrd="7" destOrd="0" presId="urn:microsoft.com/office/officeart/2008/layout/VerticalAccentList"/>
    <dgm:cxn modelId="{E494A3DF-DC5D-483D-805D-08DD7118BE8F}" type="presParOf" srcId="{23365A45-DAE5-44C4-B7DF-5E4163C14C09}" destId="{9E04E96E-5EDE-4027-88F6-4031DF7E9C88}" srcOrd="5" destOrd="0" presId="urn:microsoft.com/office/officeart/2008/layout/VerticalAccentList"/>
    <dgm:cxn modelId="{3F775777-E055-4462-B50A-151152819091}" type="presParOf" srcId="{23365A45-DAE5-44C4-B7DF-5E4163C14C09}" destId="{3951A84B-350E-4A5D-8D02-DD10CB9C4208}" srcOrd="6" destOrd="0" presId="urn:microsoft.com/office/officeart/2008/layout/VerticalAccentList"/>
    <dgm:cxn modelId="{E925E186-F5CB-4861-BC09-D50DA6DE1909}" type="presParOf" srcId="{3951A84B-350E-4A5D-8D02-DD10CB9C4208}" destId="{91D424E7-1DE7-4AB8-B962-02431EE29A15}" srcOrd="0" destOrd="0" presId="urn:microsoft.com/office/officeart/2008/layout/VerticalAccentList"/>
    <dgm:cxn modelId="{35019A93-FBF3-48D4-8FEA-FF0F2818F7F1}" type="presParOf" srcId="{23365A45-DAE5-44C4-B7DF-5E4163C14C09}" destId="{E6A7A8DA-7EDC-418F-AE08-C8AF611DC50B}" srcOrd="7" destOrd="0" presId="urn:microsoft.com/office/officeart/2008/layout/VerticalAccentList"/>
    <dgm:cxn modelId="{40048648-7D58-4E7F-82AF-27A2E335429C}" type="presParOf" srcId="{E6A7A8DA-7EDC-418F-AE08-C8AF611DC50B}" destId="{3AB38AD4-17D4-4A5F-A311-C13F942BA0C5}" srcOrd="0" destOrd="0" presId="urn:microsoft.com/office/officeart/2008/layout/VerticalAccentList"/>
    <dgm:cxn modelId="{CCE40F80-2C3A-42B9-A40F-45598AE4B5D1}" type="presParOf" srcId="{E6A7A8DA-7EDC-418F-AE08-C8AF611DC50B}" destId="{EB671071-8588-4303-9C9F-7B23CAA76A6D}" srcOrd="1" destOrd="0" presId="urn:microsoft.com/office/officeart/2008/layout/VerticalAccentList"/>
    <dgm:cxn modelId="{512DB415-D91F-4FBC-BD48-5388C0DE2335}" type="presParOf" srcId="{E6A7A8DA-7EDC-418F-AE08-C8AF611DC50B}" destId="{53586FFF-1A80-4633-9F5B-1A65F712235F}" srcOrd="2" destOrd="0" presId="urn:microsoft.com/office/officeart/2008/layout/VerticalAccentList"/>
    <dgm:cxn modelId="{9E28858F-E555-487C-BA91-1741048BB02B}" type="presParOf" srcId="{E6A7A8DA-7EDC-418F-AE08-C8AF611DC50B}" destId="{59C53DDC-E3A1-4142-A5B0-569F0F54E4B3}" srcOrd="3" destOrd="0" presId="urn:microsoft.com/office/officeart/2008/layout/VerticalAccentList"/>
    <dgm:cxn modelId="{2BB44979-20BE-40A7-BAE9-E70E55316A01}" type="presParOf" srcId="{E6A7A8DA-7EDC-418F-AE08-C8AF611DC50B}" destId="{AB3E76B6-E16A-4A59-8303-119D72FB92DF}" srcOrd="4" destOrd="0" presId="urn:microsoft.com/office/officeart/2008/layout/VerticalAccentList"/>
    <dgm:cxn modelId="{AAF2EC3E-5F90-4F38-A646-AA151E969D7F}" type="presParOf" srcId="{E6A7A8DA-7EDC-418F-AE08-C8AF611DC50B}" destId="{50805131-1566-4ED5-9939-458AEF025BC9}" srcOrd="5" destOrd="0" presId="urn:microsoft.com/office/officeart/2008/layout/VerticalAccentList"/>
    <dgm:cxn modelId="{27F6307B-70D9-4946-A4EC-F41A83C33C75}" type="presParOf" srcId="{E6A7A8DA-7EDC-418F-AE08-C8AF611DC50B}" destId="{A79FB10E-947D-46D6-88AA-45A6BACE7478}" srcOrd="6" destOrd="0" presId="urn:microsoft.com/office/officeart/2008/layout/VerticalAccentList"/>
    <dgm:cxn modelId="{255C5053-915A-45D5-8338-378F945BF17E}" type="presParOf" srcId="{E6A7A8DA-7EDC-418F-AE08-C8AF611DC50B}" destId="{86FA6AAB-9889-425C-9DEA-6834D674EAA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9D629-092D-4D79-822A-F665AB857C3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sl-SI"/>
        </a:p>
      </dgm:t>
    </dgm:pt>
    <dgm:pt modelId="{AD482F12-8075-4F10-8F1C-36F15F238942}">
      <dgm:prSet phldrT="[besedilo]"/>
      <dgm:spPr/>
      <dgm:t>
        <a:bodyPr/>
        <a:lstStyle/>
        <a:p>
          <a:r>
            <a:rPr lang="sl-SI" dirty="0"/>
            <a:t>UM</a:t>
          </a:r>
        </a:p>
      </dgm:t>
    </dgm:pt>
    <dgm:pt modelId="{542AFA00-AB4C-49DD-93E4-D40A857EC49E}" type="parTrans" cxnId="{85422743-825D-4B08-B180-9B3C3613A435}">
      <dgm:prSet/>
      <dgm:spPr/>
      <dgm:t>
        <a:bodyPr/>
        <a:lstStyle/>
        <a:p>
          <a:endParaRPr lang="sl-SI"/>
        </a:p>
      </dgm:t>
    </dgm:pt>
    <dgm:pt modelId="{C957AE50-8EC7-4388-8280-84B2124EB7D1}" type="sibTrans" cxnId="{85422743-825D-4B08-B180-9B3C3613A435}">
      <dgm:prSet/>
      <dgm:spPr/>
      <dgm:t>
        <a:bodyPr/>
        <a:lstStyle/>
        <a:p>
          <a:endParaRPr lang="sl-SI"/>
        </a:p>
      </dgm:t>
    </dgm:pt>
    <dgm:pt modelId="{3EED5188-DE1A-4513-8E02-3A594555EC17}">
      <dgm:prSet phldrT="[besedilo]"/>
      <dgm:spPr/>
      <dgm:t>
        <a:bodyPr/>
        <a:lstStyle/>
        <a:p>
          <a:r>
            <a:rPr lang="sl-SI" dirty="0"/>
            <a:t>Project Management</a:t>
          </a:r>
        </a:p>
      </dgm:t>
    </dgm:pt>
    <dgm:pt modelId="{E2194D40-9D25-4927-A501-197B15D73126}" type="parTrans" cxnId="{289C5B40-4557-4344-9E5E-816633DB6324}">
      <dgm:prSet/>
      <dgm:spPr/>
      <dgm:t>
        <a:bodyPr/>
        <a:lstStyle/>
        <a:p>
          <a:endParaRPr lang="sl-SI"/>
        </a:p>
      </dgm:t>
    </dgm:pt>
    <dgm:pt modelId="{CF6D1E45-005A-47D0-8FBB-FAA25B341AC1}" type="sibTrans" cxnId="{289C5B40-4557-4344-9E5E-816633DB6324}">
      <dgm:prSet/>
      <dgm:spPr/>
      <dgm:t>
        <a:bodyPr/>
        <a:lstStyle/>
        <a:p>
          <a:endParaRPr lang="sl-SI"/>
        </a:p>
      </dgm:t>
    </dgm:pt>
    <dgm:pt modelId="{2C160ADB-F69F-4E22-94C0-47B5F8E1A841}">
      <dgm:prSet phldrT="[besedilo]"/>
      <dgm:spPr/>
      <dgm:t>
        <a:bodyPr/>
        <a:lstStyle/>
        <a:p>
          <a:r>
            <a:rPr lang="sl-SI" noProof="0" dirty="0"/>
            <a:t>UM</a:t>
          </a:r>
          <a:endParaRPr lang="en-GB" noProof="0" dirty="0"/>
        </a:p>
      </dgm:t>
    </dgm:pt>
    <dgm:pt modelId="{B5904D38-6817-49E7-8EAC-5FEB59F015B9}" type="parTrans" cxnId="{E0B2A365-7ADE-4E59-B0D0-3DB79D575A52}">
      <dgm:prSet/>
      <dgm:spPr/>
      <dgm:t>
        <a:bodyPr/>
        <a:lstStyle/>
        <a:p>
          <a:endParaRPr lang="sl-SI"/>
        </a:p>
      </dgm:t>
    </dgm:pt>
    <dgm:pt modelId="{88772AF5-71A3-4036-B7EE-AD4C91227119}" type="sibTrans" cxnId="{E0B2A365-7ADE-4E59-B0D0-3DB79D575A52}">
      <dgm:prSet/>
      <dgm:spPr/>
      <dgm:t>
        <a:bodyPr/>
        <a:lstStyle/>
        <a:p>
          <a:endParaRPr lang="sl-SI"/>
        </a:p>
      </dgm:t>
    </dgm:pt>
    <dgm:pt modelId="{218BFD38-CEA9-48EF-AAE8-C1034D4BE883}">
      <dgm:prSet phldrT="[besedilo]"/>
      <dgm:spPr/>
      <dgm:t>
        <a:bodyPr/>
        <a:lstStyle/>
        <a:p>
          <a:r>
            <a:rPr lang="en-GB" noProof="0" dirty="0"/>
            <a:t>Objectives</a:t>
          </a:r>
        </a:p>
        <a:p>
          <a:r>
            <a:rPr lang="en-GB" noProof="0" dirty="0"/>
            <a:t>Intellectual Outputs</a:t>
          </a:r>
          <a:r>
            <a:rPr lang="sl-SI" noProof="0" dirty="0"/>
            <a:t> 1 &amp; 2</a:t>
          </a:r>
          <a:endParaRPr lang="en-GB" noProof="0" dirty="0"/>
        </a:p>
      </dgm:t>
    </dgm:pt>
    <dgm:pt modelId="{10857D12-B6CB-49C1-ADD1-CC328AFADA37}" type="parTrans" cxnId="{B2510B84-4933-497A-86BC-7C4226413098}">
      <dgm:prSet/>
      <dgm:spPr/>
      <dgm:t>
        <a:bodyPr/>
        <a:lstStyle/>
        <a:p>
          <a:endParaRPr lang="sl-SI"/>
        </a:p>
      </dgm:t>
    </dgm:pt>
    <dgm:pt modelId="{DD99732A-B0B3-4CB7-961E-14B66B5FEF09}" type="sibTrans" cxnId="{B2510B84-4933-497A-86BC-7C4226413098}">
      <dgm:prSet/>
      <dgm:spPr/>
      <dgm:t>
        <a:bodyPr/>
        <a:lstStyle/>
        <a:p>
          <a:endParaRPr lang="sl-SI"/>
        </a:p>
      </dgm:t>
    </dgm:pt>
    <dgm:pt modelId="{23365A45-DAE5-44C4-B7DF-5E4163C14C09}" type="pres">
      <dgm:prSet presAssocID="{B879D629-092D-4D79-822A-F665AB857C31}" presName="Name0" presStyleCnt="0">
        <dgm:presLayoutVars>
          <dgm:chMax/>
          <dgm:chPref/>
          <dgm:dir/>
        </dgm:presLayoutVars>
      </dgm:prSet>
      <dgm:spPr/>
      <dgm:t>
        <a:bodyPr/>
        <a:lstStyle/>
        <a:p>
          <a:endParaRPr lang="sl-SI"/>
        </a:p>
      </dgm:t>
    </dgm:pt>
    <dgm:pt modelId="{99DEC749-D926-4338-A73E-02E3987075C6}" type="pres">
      <dgm:prSet presAssocID="{AD482F12-8075-4F10-8F1C-36F15F238942}" presName="parenttextcomposite" presStyleCnt="0"/>
      <dgm:spPr/>
    </dgm:pt>
    <dgm:pt modelId="{4A2C60A1-F8ED-424C-A0AD-0D53580647C7}" type="pres">
      <dgm:prSet presAssocID="{AD482F12-8075-4F10-8F1C-36F15F238942}" presName="parenttext" presStyleLbl="revTx" presStyleIdx="0" presStyleCnt="2">
        <dgm:presLayoutVars>
          <dgm:chMax/>
          <dgm:chPref val="2"/>
          <dgm:bulletEnabled val="1"/>
        </dgm:presLayoutVars>
      </dgm:prSet>
      <dgm:spPr/>
      <dgm:t>
        <a:bodyPr/>
        <a:lstStyle/>
        <a:p>
          <a:endParaRPr lang="sl-SI"/>
        </a:p>
      </dgm:t>
    </dgm:pt>
    <dgm:pt modelId="{7E4770D7-779D-48B4-9F91-2F9FAAB81938}" type="pres">
      <dgm:prSet presAssocID="{AD482F12-8075-4F10-8F1C-36F15F238942}" presName="composite" presStyleCnt="0"/>
      <dgm:spPr/>
    </dgm:pt>
    <dgm:pt modelId="{444C6602-9890-4FD0-B149-5D0657914DEE}" type="pres">
      <dgm:prSet presAssocID="{AD482F12-8075-4F10-8F1C-36F15F238942}" presName="chevron1" presStyleLbl="alignNode1" presStyleIdx="0" presStyleCnt="14"/>
      <dgm:spPr/>
    </dgm:pt>
    <dgm:pt modelId="{0EC75940-B974-46DB-A3FB-748CF2F9846D}" type="pres">
      <dgm:prSet presAssocID="{AD482F12-8075-4F10-8F1C-36F15F238942}" presName="chevron2" presStyleLbl="alignNode1" presStyleIdx="1" presStyleCnt="14"/>
      <dgm:spPr/>
    </dgm:pt>
    <dgm:pt modelId="{6CB28D7C-2696-4ED9-BA08-052604EF0261}" type="pres">
      <dgm:prSet presAssocID="{AD482F12-8075-4F10-8F1C-36F15F238942}" presName="chevron3" presStyleLbl="alignNode1" presStyleIdx="2" presStyleCnt="14"/>
      <dgm:spPr/>
    </dgm:pt>
    <dgm:pt modelId="{C21D85B3-858F-4DE7-84E8-B25B1855F264}" type="pres">
      <dgm:prSet presAssocID="{AD482F12-8075-4F10-8F1C-36F15F238942}" presName="chevron4" presStyleLbl="alignNode1" presStyleIdx="3" presStyleCnt="14"/>
      <dgm:spPr/>
    </dgm:pt>
    <dgm:pt modelId="{D8E66B6B-61D4-4843-B6B8-76A255884595}" type="pres">
      <dgm:prSet presAssocID="{AD482F12-8075-4F10-8F1C-36F15F238942}" presName="chevron5" presStyleLbl="alignNode1" presStyleIdx="4" presStyleCnt="14"/>
      <dgm:spPr/>
    </dgm:pt>
    <dgm:pt modelId="{09A54176-0537-4993-9FC0-218307B232AA}" type="pres">
      <dgm:prSet presAssocID="{AD482F12-8075-4F10-8F1C-36F15F238942}" presName="chevron6" presStyleLbl="alignNode1" presStyleIdx="5" presStyleCnt="14"/>
      <dgm:spPr/>
    </dgm:pt>
    <dgm:pt modelId="{C298F501-D337-4BD7-AFE5-1B3798C9D4F4}" type="pres">
      <dgm:prSet presAssocID="{AD482F12-8075-4F10-8F1C-36F15F238942}" presName="chevron7" presStyleLbl="alignNode1" presStyleIdx="6" presStyleCnt="14"/>
      <dgm:spPr/>
    </dgm:pt>
    <dgm:pt modelId="{BD2B015F-7666-47B3-9A11-5CA69571952A}" type="pres">
      <dgm:prSet presAssocID="{AD482F12-8075-4F10-8F1C-36F15F238942}" presName="childtext" presStyleLbl="solidFgAcc1" presStyleIdx="0" presStyleCnt="2">
        <dgm:presLayoutVars>
          <dgm:chMax/>
          <dgm:chPref val="0"/>
          <dgm:bulletEnabled val="1"/>
        </dgm:presLayoutVars>
      </dgm:prSet>
      <dgm:spPr/>
      <dgm:t>
        <a:bodyPr/>
        <a:lstStyle/>
        <a:p>
          <a:endParaRPr lang="sl-SI"/>
        </a:p>
      </dgm:t>
    </dgm:pt>
    <dgm:pt modelId="{93493CE5-EE55-4CD0-A6F7-288C731A3933}" type="pres">
      <dgm:prSet presAssocID="{C957AE50-8EC7-4388-8280-84B2124EB7D1}" presName="sibTrans" presStyleCnt="0"/>
      <dgm:spPr/>
    </dgm:pt>
    <dgm:pt modelId="{0654E078-E101-4F2F-BE11-EC9728E04F58}" type="pres">
      <dgm:prSet presAssocID="{2C160ADB-F69F-4E22-94C0-47B5F8E1A841}" presName="parenttextcomposite" presStyleCnt="0"/>
      <dgm:spPr/>
    </dgm:pt>
    <dgm:pt modelId="{77CED76C-C8A7-440A-98B6-88505F7CBF7F}" type="pres">
      <dgm:prSet presAssocID="{2C160ADB-F69F-4E22-94C0-47B5F8E1A841}" presName="parenttext" presStyleLbl="revTx" presStyleIdx="1" presStyleCnt="2">
        <dgm:presLayoutVars>
          <dgm:chMax/>
          <dgm:chPref val="2"/>
          <dgm:bulletEnabled val="1"/>
        </dgm:presLayoutVars>
      </dgm:prSet>
      <dgm:spPr/>
      <dgm:t>
        <a:bodyPr/>
        <a:lstStyle/>
        <a:p>
          <a:endParaRPr lang="sl-SI"/>
        </a:p>
      </dgm:t>
    </dgm:pt>
    <dgm:pt modelId="{E937F7BF-D77C-4654-A935-61C40BAB2A68}" type="pres">
      <dgm:prSet presAssocID="{2C160ADB-F69F-4E22-94C0-47B5F8E1A841}" presName="composite" presStyleCnt="0"/>
      <dgm:spPr/>
    </dgm:pt>
    <dgm:pt modelId="{B994C96F-C6B9-4693-BC1D-CE0FED6273BC}" type="pres">
      <dgm:prSet presAssocID="{2C160ADB-F69F-4E22-94C0-47B5F8E1A841}" presName="chevron1" presStyleLbl="alignNode1" presStyleIdx="7" presStyleCnt="14"/>
      <dgm:spPr/>
    </dgm:pt>
    <dgm:pt modelId="{DE377F26-720D-4D49-BD3F-CB48578678C7}" type="pres">
      <dgm:prSet presAssocID="{2C160ADB-F69F-4E22-94C0-47B5F8E1A841}" presName="chevron2" presStyleLbl="alignNode1" presStyleIdx="8" presStyleCnt="14"/>
      <dgm:spPr/>
    </dgm:pt>
    <dgm:pt modelId="{B8A7FFF9-9070-4446-9F0C-36FD7AAE23FB}" type="pres">
      <dgm:prSet presAssocID="{2C160ADB-F69F-4E22-94C0-47B5F8E1A841}" presName="chevron3" presStyleLbl="alignNode1" presStyleIdx="9" presStyleCnt="14"/>
      <dgm:spPr/>
    </dgm:pt>
    <dgm:pt modelId="{F1177875-7B02-49F8-9182-FEC2AF13F20B}" type="pres">
      <dgm:prSet presAssocID="{2C160ADB-F69F-4E22-94C0-47B5F8E1A841}" presName="chevron4" presStyleLbl="alignNode1" presStyleIdx="10" presStyleCnt="14"/>
      <dgm:spPr/>
    </dgm:pt>
    <dgm:pt modelId="{488203EE-2C60-4F3D-8C3C-C3EE935385B9}" type="pres">
      <dgm:prSet presAssocID="{2C160ADB-F69F-4E22-94C0-47B5F8E1A841}" presName="chevron5" presStyleLbl="alignNode1" presStyleIdx="11" presStyleCnt="14"/>
      <dgm:spPr/>
    </dgm:pt>
    <dgm:pt modelId="{18B7E474-603D-4A5C-A8E5-573FB2E6D32A}" type="pres">
      <dgm:prSet presAssocID="{2C160ADB-F69F-4E22-94C0-47B5F8E1A841}" presName="chevron6" presStyleLbl="alignNode1" presStyleIdx="12" presStyleCnt="14"/>
      <dgm:spPr/>
    </dgm:pt>
    <dgm:pt modelId="{7A58F387-785A-4FB6-9AA2-0ECA0FEE77F3}" type="pres">
      <dgm:prSet presAssocID="{2C160ADB-F69F-4E22-94C0-47B5F8E1A841}" presName="chevron7" presStyleLbl="alignNode1" presStyleIdx="13" presStyleCnt="14"/>
      <dgm:spPr/>
    </dgm:pt>
    <dgm:pt modelId="{70E6BFBA-1B5B-4BF0-A2FA-C3DBBD5AB851}" type="pres">
      <dgm:prSet presAssocID="{2C160ADB-F69F-4E22-94C0-47B5F8E1A841}" presName="childtext" presStyleLbl="solidFgAcc1" presStyleIdx="1" presStyleCnt="2" custLinFactNeighborX="-167" custLinFactNeighborY="3432">
        <dgm:presLayoutVars>
          <dgm:chMax/>
          <dgm:chPref val="0"/>
          <dgm:bulletEnabled val="1"/>
        </dgm:presLayoutVars>
      </dgm:prSet>
      <dgm:spPr/>
      <dgm:t>
        <a:bodyPr/>
        <a:lstStyle/>
        <a:p>
          <a:endParaRPr lang="sl-SI"/>
        </a:p>
      </dgm:t>
    </dgm:pt>
  </dgm:ptLst>
  <dgm:cxnLst>
    <dgm:cxn modelId="{85422743-825D-4B08-B180-9B3C3613A435}" srcId="{B879D629-092D-4D79-822A-F665AB857C31}" destId="{AD482F12-8075-4F10-8F1C-36F15F238942}" srcOrd="0" destOrd="0" parTransId="{542AFA00-AB4C-49DD-93E4-D40A857EC49E}" sibTransId="{C957AE50-8EC7-4388-8280-84B2124EB7D1}"/>
    <dgm:cxn modelId="{AC877D96-C809-4D0C-A95E-02DDCB669027}" type="presOf" srcId="{2C160ADB-F69F-4E22-94C0-47B5F8E1A841}" destId="{77CED76C-C8A7-440A-98B6-88505F7CBF7F}" srcOrd="0" destOrd="0" presId="urn:microsoft.com/office/officeart/2008/layout/VerticalAccentList"/>
    <dgm:cxn modelId="{7D5A6501-17A0-4A0C-8230-43460069EEBF}" type="presOf" srcId="{218BFD38-CEA9-48EF-AAE8-C1034D4BE883}" destId="{70E6BFBA-1B5B-4BF0-A2FA-C3DBBD5AB851}" srcOrd="0" destOrd="0" presId="urn:microsoft.com/office/officeart/2008/layout/VerticalAccentList"/>
    <dgm:cxn modelId="{4BE28CB7-6BE3-4382-A661-306DB4478A25}" type="presOf" srcId="{3EED5188-DE1A-4513-8E02-3A594555EC17}" destId="{BD2B015F-7666-47B3-9A11-5CA69571952A}" srcOrd="0" destOrd="0" presId="urn:microsoft.com/office/officeart/2008/layout/VerticalAccentList"/>
    <dgm:cxn modelId="{289C5B40-4557-4344-9E5E-816633DB6324}" srcId="{AD482F12-8075-4F10-8F1C-36F15F238942}" destId="{3EED5188-DE1A-4513-8E02-3A594555EC17}" srcOrd="0" destOrd="0" parTransId="{E2194D40-9D25-4927-A501-197B15D73126}" sibTransId="{CF6D1E45-005A-47D0-8FBB-FAA25B341AC1}"/>
    <dgm:cxn modelId="{96D802B0-B946-4326-91D9-730039B5546B}" type="presOf" srcId="{AD482F12-8075-4F10-8F1C-36F15F238942}" destId="{4A2C60A1-F8ED-424C-A0AD-0D53580647C7}" srcOrd="0" destOrd="0" presId="urn:microsoft.com/office/officeart/2008/layout/VerticalAccentList"/>
    <dgm:cxn modelId="{B2510B84-4933-497A-86BC-7C4226413098}" srcId="{2C160ADB-F69F-4E22-94C0-47B5F8E1A841}" destId="{218BFD38-CEA9-48EF-AAE8-C1034D4BE883}" srcOrd="0" destOrd="0" parTransId="{10857D12-B6CB-49C1-ADD1-CC328AFADA37}" sibTransId="{DD99732A-B0B3-4CB7-961E-14B66B5FEF09}"/>
    <dgm:cxn modelId="{48AC37DE-5AEE-4D10-93CF-0E81A648E839}" type="presOf" srcId="{B879D629-092D-4D79-822A-F665AB857C31}" destId="{23365A45-DAE5-44C4-B7DF-5E4163C14C09}" srcOrd="0" destOrd="0" presId="urn:microsoft.com/office/officeart/2008/layout/VerticalAccentList"/>
    <dgm:cxn modelId="{E0B2A365-7ADE-4E59-B0D0-3DB79D575A52}" srcId="{B879D629-092D-4D79-822A-F665AB857C31}" destId="{2C160ADB-F69F-4E22-94C0-47B5F8E1A841}" srcOrd="1" destOrd="0" parTransId="{B5904D38-6817-49E7-8EAC-5FEB59F015B9}" sibTransId="{88772AF5-71A3-4036-B7EE-AD4C91227119}"/>
    <dgm:cxn modelId="{DE37EA52-01F8-47CB-A26C-CCFF06FE3C59}" type="presParOf" srcId="{23365A45-DAE5-44C4-B7DF-5E4163C14C09}" destId="{99DEC749-D926-4338-A73E-02E3987075C6}" srcOrd="0" destOrd="0" presId="urn:microsoft.com/office/officeart/2008/layout/VerticalAccentList"/>
    <dgm:cxn modelId="{BDE74116-0159-4655-B14F-B57A8D53A20F}" type="presParOf" srcId="{99DEC749-D926-4338-A73E-02E3987075C6}" destId="{4A2C60A1-F8ED-424C-A0AD-0D53580647C7}" srcOrd="0" destOrd="0" presId="urn:microsoft.com/office/officeart/2008/layout/VerticalAccentList"/>
    <dgm:cxn modelId="{C9F5FD41-3982-4452-A890-55ADFA11F6B4}" type="presParOf" srcId="{23365A45-DAE5-44C4-B7DF-5E4163C14C09}" destId="{7E4770D7-779D-48B4-9F91-2F9FAAB81938}" srcOrd="1" destOrd="0" presId="urn:microsoft.com/office/officeart/2008/layout/VerticalAccentList"/>
    <dgm:cxn modelId="{ABBAA783-EE71-42F1-86CD-9A1BFE13DCC3}" type="presParOf" srcId="{7E4770D7-779D-48B4-9F91-2F9FAAB81938}" destId="{444C6602-9890-4FD0-B149-5D0657914DEE}" srcOrd="0" destOrd="0" presId="urn:microsoft.com/office/officeart/2008/layout/VerticalAccentList"/>
    <dgm:cxn modelId="{E00DAA6A-D7BC-4487-B813-A35769CCD037}" type="presParOf" srcId="{7E4770D7-779D-48B4-9F91-2F9FAAB81938}" destId="{0EC75940-B974-46DB-A3FB-748CF2F9846D}" srcOrd="1" destOrd="0" presId="urn:microsoft.com/office/officeart/2008/layout/VerticalAccentList"/>
    <dgm:cxn modelId="{02936019-F860-48DC-A8FB-4A9EE168BAD8}" type="presParOf" srcId="{7E4770D7-779D-48B4-9F91-2F9FAAB81938}" destId="{6CB28D7C-2696-4ED9-BA08-052604EF0261}" srcOrd="2" destOrd="0" presId="urn:microsoft.com/office/officeart/2008/layout/VerticalAccentList"/>
    <dgm:cxn modelId="{97270DE7-46ED-4D59-96CE-610312EA79F6}" type="presParOf" srcId="{7E4770D7-779D-48B4-9F91-2F9FAAB81938}" destId="{C21D85B3-858F-4DE7-84E8-B25B1855F264}" srcOrd="3" destOrd="0" presId="urn:microsoft.com/office/officeart/2008/layout/VerticalAccentList"/>
    <dgm:cxn modelId="{D01D73C8-60FF-4D5D-A080-F54D9C7860D8}" type="presParOf" srcId="{7E4770D7-779D-48B4-9F91-2F9FAAB81938}" destId="{D8E66B6B-61D4-4843-B6B8-76A255884595}" srcOrd="4" destOrd="0" presId="urn:microsoft.com/office/officeart/2008/layout/VerticalAccentList"/>
    <dgm:cxn modelId="{EC93281F-E977-43D7-98FE-FD580A0FB76F}" type="presParOf" srcId="{7E4770D7-779D-48B4-9F91-2F9FAAB81938}" destId="{09A54176-0537-4993-9FC0-218307B232AA}" srcOrd="5" destOrd="0" presId="urn:microsoft.com/office/officeart/2008/layout/VerticalAccentList"/>
    <dgm:cxn modelId="{0D2A97A5-0D90-45B5-972E-7B554A68A50E}" type="presParOf" srcId="{7E4770D7-779D-48B4-9F91-2F9FAAB81938}" destId="{C298F501-D337-4BD7-AFE5-1B3798C9D4F4}" srcOrd="6" destOrd="0" presId="urn:microsoft.com/office/officeart/2008/layout/VerticalAccentList"/>
    <dgm:cxn modelId="{1ACBB9B8-1CA2-4E37-802F-2C4EB97059AF}" type="presParOf" srcId="{7E4770D7-779D-48B4-9F91-2F9FAAB81938}" destId="{BD2B015F-7666-47B3-9A11-5CA69571952A}" srcOrd="7" destOrd="0" presId="urn:microsoft.com/office/officeart/2008/layout/VerticalAccentList"/>
    <dgm:cxn modelId="{9BA3BF71-7FDF-47FC-9B44-A21043C16088}" type="presParOf" srcId="{23365A45-DAE5-44C4-B7DF-5E4163C14C09}" destId="{93493CE5-EE55-4CD0-A6F7-288C731A3933}" srcOrd="2" destOrd="0" presId="urn:microsoft.com/office/officeart/2008/layout/VerticalAccentList"/>
    <dgm:cxn modelId="{00622ADE-EEB9-44D8-89DB-1E250394BD6C}" type="presParOf" srcId="{23365A45-DAE5-44C4-B7DF-5E4163C14C09}" destId="{0654E078-E101-4F2F-BE11-EC9728E04F58}" srcOrd="3" destOrd="0" presId="urn:microsoft.com/office/officeart/2008/layout/VerticalAccentList"/>
    <dgm:cxn modelId="{2DEC70A0-EAC2-4AD4-95A7-BF8AA131056F}" type="presParOf" srcId="{0654E078-E101-4F2F-BE11-EC9728E04F58}" destId="{77CED76C-C8A7-440A-98B6-88505F7CBF7F}" srcOrd="0" destOrd="0" presId="urn:microsoft.com/office/officeart/2008/layout/VerticalAccentList"/>
    <dgm:cxn modelId="{DDC5254A-E39C-4C03-A484-046250687BE7}" type="presParOf" srcId="{23365A45-DAE5-44C4-B7DF-5E4163C14C09}" destId="{E937F7BF-D77C-4654-A935-61C40BAB2A68}" srcOrd="4" destOrd="0" presId="urn:microsoft.com/office/officeart/2008/layout/VerticalAccentList"/>
    <dgm:cxn modelId="{B0822B22-449F-4D31-807E-2113DBE02717}" type="presParOf" srcId="{E937F7BF-D77C-4654-A935-61C40BAB2A68}" destId="{B994C96F-C6B9-4693-BC1D-CE0FED6273BC}" srcOrd="0" destOrd="0" presId="urn:microsoft.com/office/officeart/2008/layout/VerticalAccentList"/>
    <dgm:cxn modelId="{FBA7D2B8-D8EC-4B81-94C5-D7C5FEFDCA06}" type="presParOf" srcId="{E937F7BF-D77C-4654-A935-61C40BAB2A68}" destId="{DE377F26-720D-4D49-BD3F-CB48578678C7}" srcOrd="1" destOrd="0" presId="urn:microsoft.com/office/officeart/2008/layout/VerticalAccentList"/>
    <dgm:cxn modelId="{CEF2DA07-43DD-4990-A437-031C7D9011C6}" type="presParOf" srcId="{E937F7BF-D77C-4654-A935-61C40BAB2A68}" destId="{B8A7FFF9-9070-4446-9F0C-36FD7AAE23FB}" srcOrd="2" destOrd="0" presId="urn:microsoft.com/office/officeart/2008/layout/VerticalAccentList"/>
    <dgm:cxn modelId="{A617C809-7E99-4018-8166-313F55A694F0}" type="presParOf" srcId="{E937F7BF-D77C-4654-A935-61C40BAB2A68}" destId="{F1177875-7B02-49F8-9182-FEC2AF13F20B}" srcOrd="3" destOrd="0" presId="urn:microsoft.com/office/officeart/2008/layout/VerticalAccentList"/>
    <dgm:cxn modelId="{B1681071-490C-489E-8699-D1AEF17858C3}" type="presParOf" srcId="{E937F7BF-D77C-4654-A935-61C40BAB2A68}" destId="{488203EE-2C60-4F3D-8C3C-C3EE935385B9}" srcOrd="4" destOrd="0" presId="urn:microsoft.com/office/officeart/2008/layout/VerticalAccentList"/>
    <dgm:cxn modelId="{F9EF043B-5527-41F7-8EEF-4AD11B14EA03}" type="presParOf" srcId="{E937F7BF-D77C-4654-A935-61C40BAB2A68}" destId="{18B7E474-603D-4A5C-A8E5-573FB2E6D32A}" srcOrd="5" destOrd="0" presId="urn:microsoft.com/office/officeart/2008/layout/VerticalAccentList"/>
    <dgm:cxn modelId="{EED95C13-A3C1-4557-B514-35B946CCAD8B}" type="presParOf" srcId="{E937F7BF-D77C-4654-A935-61C40BAB2A68}" destId="{7A58F387-785A-4FB6-9AA2-0ECA0FEE77F3}" srcOrd="6" destOrd="0" presId="urn:microsoft.com/office/officeart/2008/layout/VerticalAccentList"/>
    <dgm:cxn modelId="{30920F53-E0B7-4EBB-8FBD-8478E997D38F}" type="presParOf" srcId="{E937F7BF-D77C-4654-A935-61C40BAB2A68}" destId="{70E6BFBA-1B5B-4BF0-A2FA-C3DBBD5AB85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9D629-092D-4D79-822A-F665AB857C3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sl-SI"/>
        </a:p>
      </dgm:t>
    </dgm:pt>
    <dgm:pt modelId="{AD482F12-8075-4F10-8F1C-36F15F238942}">
      <dgm:prSet phldrT="[besedilo]"/>
      <dgm:spPr/>
      <dgm:t>
        <a:bodyPr/>
        <a:lstStyle/>
        <a:p>
          <a:r>
            <a:rPr lang="en-GB" noProof="0" dirty="0"/>
            <a:t>All Partners</a:t>
          </a:r>
        </a:p>
      </dgm:t>
    </dgm:pt>
    <dgm:pt modelId="{542AFA00-AB4C-49DD-93E4-D40A857EC49E}" type="parTrans" cxnId="{85422743-825D-4B08-B180-9B3C3613A435}">
      <dgm:prSet/>
      <dgm:spPr/>
      <dgm:t>
        <a:bodyPr/>
        <a:lstStyle/>
        <a:p>
          <a:endParaRPr lang="sl-SI"/>
        </a:p>
      </dgm:t>
    </dgm:pt>
    <dgm:pt modelId="{C957AE50-8EC7-4388-8280-84B2124EB7D1}" type="sibTrans" cxnId="{85422743-825D-4B08-B180-9B3C3613A435}">
      <dgm:prSet/>
      <dgm:spPr/>
      <dgm:t>
        <a:bodyPr/>
        <a:lstStyle/>
        <a:p>
          <a:endParaRPr lang="sl-SI"/>
        </a:p>
      </dgm:t>
    </dgm:pt>
    <dgm:pt modelId="{3EED5188-DE1A-4513-8E02-3A594555EC17}">
      <dgm:prSet phldrT="[besedilo]"/>
      <dgm:spPr/>
      <dgm:t>
        <a:bodyPr/>
        <a:lstStyle/>
        <a:p>
          <a:r>
            <a:rPr lang="en-GB" noProof="0" dirty="0"/>
            <a:t>DISCUSSION (Planning of next activities, Covid-19, Q &amp; A)</a:t>
          </a:r>
        </a:p>
      </dgm:t>
    </dgm:pt>
    <dgm:pt modelId="{E2194D40-9D25-4927-A501-197B15D73126}" type="parTrans" cxnId="{289C5B40-4557-4344-9E5E-816633DB6324}">
      <dgm:prSet/>
      <dgm:spPr/>
      <dgm:t>
        <a:bodyPr/>
        <a:lstStyle/>
        <a:p>
          <a:endParaRPr lang="sl-SI"/>
        </a:p>
      </dgm:t>
    </dgm:pt>
    <dgm:pt modelId="{CF6D1E45-005A-47D0-8FBB-FAA25B341AC1}" type="sibTrans" cxnId="{289C5B40-4557-4344-9E5E-816633DB6324}">
      <dgm:prSet/>
      <dgm:spPr/>
      <dgm:t>
        <a:bodyPr/>
        <a:lstStyle/>
        <a:p>
          <a:endParaRPr lang="sl-SI"/>
        </a:p>
      </dgm:t>
    </dgm:pt>
    <dgm:pt modelId="{66FF4236-4822-4D44-A337-D930157A03FE}">
      <dgm:prSet phldrT="[besedilo]"/>
      <dgm:spPr/>
      <dgm:t>
        <a:bodyPr/>
        <a:lstStyle/>
        <a:p>
          <a:r>
            <a:rPr lang="en-GB" noProof="0" dirty="0"/>
            <a:t>End of Day 1 Meeting</a:t>
          </a:r>
        </a:p>
      </dgm:t>
    </dgm:pt>
    <dgm:pt modelId="{8ABAA177-47BF-46D9-B236-4FD150DC2286}" type="parTrans" cxnId="{10EAEC3F-CAF9-489E-B7BE-C48AC7BFAE22}">
      <dgm:prSet/>
      <dgm:spPr/>
      <dgm:t>
        <a:bodyPr/>
        <a:lstStyle/>
        <a:p>
          <a:endParaRPr lang="sl-SI"/>
        </a:p>
      </dgm:t>
    </dgm:pt>
    <dgm:pt modelId="{AD78F863-BB4C-41B7-B530-B8E322931B59}" type="sibTrans" cxnId="{10EAEC3F-CAF9-489E-B7BE-C48AC7BFAE22}">
      <dgm:prSet/>
      <dgm:spPr/>
      <dgm:t>
        <a:bodyPr/>
        <a:lstStyle/>
        <a:p>
          <a:endParaRPr lang="sl-SI"/>
        </a:p>
      </dgm:t>
    </dgm:pt>
    <dgm:pt modelId="{23365A45-DAE5-44C4-B7DF-5E4163C14C09}" type="pres">
      <dgm:prSet presAssocID="{B879D629-092D-4D79-822A-F665AB857C31}" presName="Name0" presStyleCnt="0">
        <dgm:presLayoutVars>
          <dgm:chMax/>
          <dgm:chPref/>
          <dgm:dir/>
        </dgm:presLayoutVars>
      </dgm:prSet>
      <dgm:spPr/>
      <dgm:t>
        <a:bodyPr/>
        <a:lstStyle/>
        <a:p>
          <a:endParaRPr lang="sl-SI"/>
        </a:p>
      </dgm:t>
    </dgm:pt>
    <dgm:pt modelId="{99DEC749-D926-4338-A73E-02E3987075C6}" type="pres">
      <dgm:prSet presAssocID="{AD482F12-8075-4F10-8F1C-36F15F238942}" presName="parenttextcomposite" presStyleCnt="0"/>
      <dgm:spPr/>
    </dgm:pt>
    <dgm:pt modelId="{4A2C60A1-F8ED-424C-A0AD-0D53580647C7}" type="pres">
      <dgm:prSet presAssocID="{AD482F12-8075-4F10-8F1C-36F15F238942}" presName="parenttext" presStyleLbl="revTx" presStyleIdx="0" presStyleCnt="2">
        <dgm:presLayoutVars>
          <dgm:chMax/>
          <dgm:chPref val="2"/>
          <dgm:bulletEnabled val="1"/>
        </dgm:presLayoutVars>
      </dgm:prSet>
      <dgm:spPr/>
      <dgm:t>
        <a:bodyPr/>
        <a:lstStyle/>
        <a:p>
          <a:endParaRPr lang="sl-SI"/>
        </a:p>
      </dgm:t>
    </dgm:pt>
    <dgm:pt modelId="{7E4770D7-779D-48B4-9F91-2F9FAAB81938}" type="pres">
      <dgm:prSet presAssocID="{AD482F12-8075-4F10-8F1C-36F15F238942}" presName="composite" presStyleCnt="0"/>
      <dgm:spPr/>
    </dgm:pt>
    <dgm:pt modelId="{444C6602-9890-4FD0-B149-5D0657914DEE}" type="pres">
      <dgm:prSet presAssocID="{AD482F12-8075-4F10-8F1C-36F15F238942}" presName="chevron1" presStyleLbl="alignNode1" presStyleIdx="0" presStyleCnt="14"/>
      <dgm:spPr/>
    </dgm:pt>
    <dgm:pt modelId="{0EC75940-B974-46DB-A3FB-748CF2F9846D}" type="pres">
      <dgm:prSet presAssocID="{AD482F12-8075-4F10-8F1C-36F15F238942}" presName="chevron2" presStyleLbl="alignNode1" presStyleIdx="1" presStyleCnt="14"/>
      <dgm:spPr/>
    </dgm:pt>
    <dgm:pt modelId="{6CB28D7C-2696-4ED9-BA08-052604EF0261}" type="pres">
      <dgm:prSet presAssocID="{AD482F12-8075-4F10-8F1C-36F15F238942}" presName="chevron3" presStyleLbl="alignNode1" presStyleIdx="2" presStyleCnt="14"/>
      <dgm:spPr/>
    </dgm:pt>
    <dgm:pt modelId="{C21D85B3-858F-4DE7-84E8-B25B1855F264}" type="pres">
      <dgm:prSet presAssocID="{AD482F12-8075-4F10-8F1C-36F15F238942}" presName="chevron4" presStyleLbl="alignNode1" presStyleIdx="3" presStyleCnt="14"/>
      <dgm:spPr/>
    </dgm:pt>
    <dgm:pt modelId="{D8E66B6B-61D4-4843-B6B8-76A255884595}" type="pres">
      <dgm:prSet presAssocID="{AD482F12-8075-4F10-8F1C-36F15F238942}" presName="chevron5" presStyleLbl="alignNode1" presStyleIdx="4" presStyleCnt="14"/>
      <dgm:spPr/>
    </dgm:pt>
    <dgm:pt modelId="{09A54176-0537-4993-9FC0-218307B232AA}" type="pres">
      <dgm:prSet presAssocID="{AD482F12-8075-4F10-8F1C-36F15F238942}" presName="chevron6" presStyleLbl="alignNode1" presStyleIdx="5" presStyleCnt="14"/>
      <dgm:spPr/>
    </dgm:pt>
    <dgm:pt modelId="{C298F501-D337-4BD7-AFE5-1B3798C9D4F4}" type="pres">
      <dgm:prSet presAssocID="{AD482F12-8075-4F10-8F1C-36F15F238942}" presName="chevron7" presStyleLbl="alignNode1" presStyleIdx="6" presStyleCnt="14"/>
      <dgm:spPr/>
    </dgm:pt>
    <dgm:pt modelId="{BD2B015F-7666-47B3-9A11-5CA69571952A}" type="pres">
      <dgm:prSet presAssocID="{AD482F12-8075-4F10-8F1C-36F15F238942}" presName="childtext" presStyleLbl="solidFgAcc1" presStyleIdx="0" presStyleCnt="1">
        <dgm:presLayoutVars>
          <dgm:chMax/>
          <dgm:chPref val="0"/>
          <dgm:bulletEnabled val="1"/>
        </dgm:presLayoutVars>
      </dgm:prSet>
      <dgm:spPr/>
      <dgm:t>
        <a:bodyPr/>
        <a:lstStyle/>
        <a:p>
          <a:endParaRPr lang="sl-SI"/>
        </a:p>
      </dgm:t>
    </dgm:pt>
    <dgm:pt modelId="{93493CE5-EE55-4CD0-A6F7-288C731A3933}" type="pres">
      <dgm:prSet presAssocID="{C957AE50-8EC7-4388-8280-84B2124EB7D1}" presName="sibTrans" presStyleCnt="0"/>
      <dgm:spPr/>
    </dgm:pt>
    <dgm:pt modelId="{8F6CF480-3C37-4FE1-B14B-927E3FEDB15B}" type="pres">
      <dgm:prSet presAssocID="{66FF4236-4822-4D44-A337-D930157A03FE}" presName="parenttextcomposite" presStyleCnt="0"/>
      <dgm:spPr/>
    </dgm:pt>
    <dgm:pt modelId="{AE6C834B-57D9-4ECC-AF46-943C88DE5E53}" type="pres">
      <dgm:prSet presAssocID="{66FF4236-4822-4D44-A337-D930157A03FE}" presName="parenttext" presStyleLbl="revTx" presStyleIdx="1" presStyleCnt="2">
        <dgm:presLayoutVars>
          <dgm:chMax/>
          <dgm:chPref val="2"/>
          <dgm:bulletEnabled val="1"/>
        </dgm:presLayoutVars>
      </dgm:prSet>
      <dgm:spPr/>
      <dgm:t>
        <a:bodyPr/>
        <a:lstStyle/>
        <a:p>
          <a:endParaRPr lang="sl-SI"/>
        </a:p>
      </dgm:t>
    </dgm:pt>
    <dgm:pt modelId="{7BED8E19-C011-4AB7-8DEC-09638621578E}" type="pres">
      <dgm:prSet presAssocID="{66FF4236-4822-4D44-A337-D930157A03FE}" presName="parallelogramComposite" presStyleCnt="0"/>
      <dgm:spPr/>
    </dgm:pt>
    <dgm:pt modelId="{579521BA-B97C-4C3F-82D6-851702897950}" type="pres">
      <dgm:prSet presAssocID="{66FF4236-4822-4D44-A337-D930157A03FE}" presName="parallelogram1" presStyleLbl="alignNode1" presStyleIdx="7" presStyleCnt="14"/>
      <dgm:spPr/>
    </dgm:pt>
    <dgm:pt modelId="{97CDCD76-92CE-4839-9CFA-3E993E4C1DB1}" type="pres">
      <dgm:prSet presAssocID="{66FF4236-4822-4D44-A337-D930157A03FE}" presName="parallelogram2" presStyleLbl="alignNode1" presStyleIdx="8" presStyleCnt="14"/>
      <dgm:spPr/>
    </dgm:pt>
    <dgm:pt modelId="{8D6FDF04-D3F8-4B6F-AB6D-1360126CA467}" type="pres">
      <dgm:prSet presAssocID="{66FF4236-4822-4D44-A337-D930157A03FE}" presName="parallelogram3" presStyleLbl="alignNode1" presStyleIdx="9" presStyleCnt="14"/>
      <dgm:spPr/>
    </dgm:pt>
    <dgm:pt modelId="{45BC9D52-B571-4F05-942A-70F3444B2251}" type="pres">
      <dgm:prSet presAssocID="{66FF4236-4822-4D44-A337-D930157A03FE}" presName="parallelogram4" presStyleLbl="alignNode1" presStyleIdx="10" presStyleCnt="14"/>
      <dgm:spPr/>
    </dgm:pt>
    <dgm:pt modelId="{C79A7153-8AC9-4CB9-ABF0-859347D7E406}" type="pres">
      <dgm:prSet presAssocID="{66FF4236-4822-4D44-A337-D930157A03FE}" presName="parallelogram5" presStyleLbl="alignNode1" presStyleIdx="11" presStyleCnt="14"/>
      <dgm:spPr/>
    </dgm:pt>
    <dgm:pt modelId="{027795B2-0729-4DF2-9DDE-CDB1426704CC}" type="pres">
      <dgm:prSet presAssocID="{66FF4236-4822-4D44-A337-D930157A03FE}" presName="parallelogram6" presStyleLbl="alignNode1" presStyleIdx="12" presStyleCnt="14"/>
      <dgm:spPr/>
    </dgm:pt>
    <dgm:pt modelId="{5CC0B8C9-EEFE-4C36-950A-AD3E575653ED}" type="pres">
      <dgm:prSet presAssocID="{66FF4236-4822-4D44-A337-D930157A03FE}" presName="parallelogram7" presStyleLbl="alignNode1" presStyleIdx="13" presStyleCnt="14"/>
      <dgm:spPr/>
    </dgm:pt>
  </dgm:ptLst>
  <dgm:cxnLst>
    <dgm:cxn modelId="{85422743-825D-4B08-B180-9B3C3613A435}" srcId="{B879D629-092D-4D79-822A-F665AB857C31}" destId="{AD482F12-8075-4F10-8F1C-36F15F238942}" srcOrd="0" destOrd="0" parTransId="{542AFA00-AB4C-49DD-93E4-D40A857EC49E}" sibTransId="{C957AE50-8EC7-4388-8280-84B2124EB7D1}"/>
    <dgm:cxn modelId="{96D802B0-B946-4326-91D9-730039B5546B}" type="presOf" srcId="{AD482F12-8075-4F10-8F1C-36F15F238942}" destId="{4A2C60A1-F8ED-424C-A0AD-0D53580647C7}" srcOrd="0" destOrd="0" presId="urn:microsoft.com/office/officeart/2008/layout/VerticalAccentList"/>
    <dgm:cxn modelId="{48AC37DE-5AEE-4D10-93CF-0E81A648E839}" type="presOf" srcId="{B879D629-092D-4D79-822A-F665AB857C31}" destId="{23365A45-DAE5-44C4-B7DF-5E4163C14C09}" srcOrd="0" destOrd="0" presId="urn:microsoft.com/office/officeart/2008/layout/VerticalAccentList"/>
    <dgm:cxn modelId="{10EAEC3F-CAF9-489E-B7BE-C48AC7BFAE22}" srcId="{B879D629-092D-4D79-822A-F665AB857C31}" destId="{66FF4236-4822-4D44-A337-D930157A03FE}" srcOrd="1" destOrd="0" parTransId="{8ABAA177-47BF-46D9-B236-4FD150DC2286}" sibTransId="{AD78F863-BB4C-41B7-B530-B8E322931B59}"/>
    <dgm:cxn modelId="{289C5B40-4557-4344-9E5E-816633DB6324}" srcId="{AD482F12-8075-4F10-8F1C-36F15F238942}" destId="{3EED5188-DE1A-4513-8E02-3A594555EC17}" srcOrd="0" destOrd="0" parTransId="{E2194D40-9D25-4927-A501-197B15D73126}" sibTransId="{CF6D1E45-005A-47D0-8FBB-FAA25B341AC1}"/>
    <dgm:cxn modelId="{4BE28CB7-6BE3-4382-A661-306DB4478A25}" type="presOf" srcId="{3EED5188-DE1A-4513-8E02-3A594555EC17}" destId="{BD2B015F-7666-47B3-9A11-5CA69571952A}" srcOrd="0" destOrd="0" presId="urn:microsoft.com/office/officeart/2008/layout/VerticalAccentList"/>
    <dgm:cxn modelId="{F16BDAD2-7183-432F-9436-AE8936A082CA}" type="presOf" srcId="{66FF4236-4822-4D44-A337-D930157A03FE}" destId="{AE6C834B-57D9-4ECC-AF46-943C88DE5E53}" srcOrd="0" destOrd="0" presId="urn:microsoft.com/office/officeart/2008/layout/VerticalAccentList"/>
    <dgm:cxn modelId="{DE37EA52-01F8-47CB-A26C-CCFF06FE3C59}" type="presParOf" srcId="{23365A45-DAE5-44C4-B7DF-5E4163C14C09}" destId="{99DEC749-D926-4338-A73E-02E3987075C6}" srcOrd="0" destOrd="0" presId="urn:microsoft.com/office/officeart/2008/layout/VerticalAccentList"/>
    <dgm:cxn modelId="{BDE74116-0159-4655-B14F-B57A8D53A20F}" type="presParOf" srcId="{99DEC749-D926-4338-A73E-02E3987075C6}" destId="{4A2C60A1-F8ED-424C-A0AD-0D53580647C7}" srcOrd="0" destOrd="0" presId="urn:microsoft.com/office/officeart/2008/layout/VerticalAccentList"/>
    <dgm:cxn modelId="{C9F5FD41-3982-4452-A890-55ADFA11F6B4}" type="presParOf" srcId="{23365A45-DAE5-44C4-B7DF-5E4163C14C09}" destId="{7E4770D7-779D-48B4-9F91-2F9FAAB81938}" srcOrd="1" destOrd="0" presId="urn:microsoft.com/office/officeart/2008/layout/VerticalAccentList"/>
    <dgm:cxn modelId="{ABBAA783-EE71-42F1-86CD-9A1BFE13DCC3}" type="presParOf" srcId="{7E4770D7-779D-48B4-9F91-2F9FAAB81938}" destId="{444C6602-9890-4FD0-B149-5D0657914DEE}" srcOrd="0" destOrd="0" presId="urn:microsoft.com/office/officeart/2008/layout/VerticalAccentList"/>
    <dgm:cxn modelId="{E00DAA6A-D7BC-4487-B813-A35769CCD037}" type="presParOf" srcId="{7E4770D7-779D-48B4-9F91-2F9FAAB81938}" destId="{0EC75940-B974-46DB-A3FB-748CF2F9846D}" srcOrd="1" destOrd="0" presId="urn:microsoft.com/office/officeart/2008/layout/VerticalAccentList"/>
    <dgm:cxn modelId="{02936019-F860-48DC-A8FB-4A9EE168BAD8}" type="presParOf" srcId="{7E4770D7-779D-48B4-9F91-2F9FAAB81938}" destId="{6CB28D7C-2696-4ED9-BA08-052604EF0261}" srcOrd="2" destOrd="0" presId="urn:microsoft.com/office/officeart/2008/layout/VerticalAccentList"/>
    <dgm:cxn modelId="{97270DE7-46ED-4D59-96CE-610312EA79F6}" type="presParOf" srcId="{7E4770D7-779D-48B4-9F91-2F9FAAB81938}" destId="{C21D85B3-858F-4DE7-84E8-B25B1855F264}" srcOrd="3" destOrd="0" presId="urn:microsoft.com/office/officeart/2008/layout/VerticalAccentList"/>
    <dgm:cxn modelId="{D01D73C8-60FF-4D5D-A080-F54D9C7860D8}" type="presParOf" srcId="{7E4770D7-779D-48B4-9F91-2F9FAAB81938}" destId="{D8E66B6B-61D4-4843-B6B8-76A255884595}" srcOrd="4" destOrd="0" presId="urn:microsoft.com/office/officeart/2008/layout/VerticalAccentList"/>
    <dgm:cxn modelId="{EC93281F-E977-43D7-98FE-FD580A0FB76F}" type="presParOf" srcId="{7E4770D7-779D-48B4-9F91-2F9FAAB81938}" destId="{09A54176-0537-4993-9FC0-218307B232AA}" srcOrd="5" destOrd="0" presId="urn:microsoft.com/office/officeart/2008/layout/VerticalAccentList"/>
    <dgm:cxn modelId="{0D2A97A5-0D90-45B5-972E-7B554A68A50E}" type="presParOf" srcId="{7E4770D7-779D-48B4-9F91-2F9FAAB81938}" destId="{C298F501-D337-4BD7-AFE5-1B3798C9D4F4}" srcOrd="6" destOrd="0" presId="urn:microsoft.com/office/officeart/2008/layout/VerticalAccentList"/>
    <dgm:cxn modelId="{1ACBB9B8-1CA2-4E37-802F-2C4EB97059AF}" type="presParOf" srcId="{7E4770D7-779D-48B4-9F91-2F9FAAB81938}" destId="{BD2B015F-7666-47B3-9A11-5CA69571952A}" srcOrd="7" destOrd="0" presId="urn:microsoft.com/office/officeart/2008/layout/VerticalAccentList"/>
    <dgm:cxn modelId="{9BA3BF71-7FDF-47FC-9B44-A21043C16088}" type="presParOf" srcId="{23365A45-DAE5-44C4-B7DF-5E4163C14C09}" destId="{93493CE5-EE55-4CD0-A6F7-288C731A3933}" srcOrd="2" destOrd="0" presId="urn:microsoft.com/office/officeart/2008/layout/VerticalAccentList"/>
    <dgm:cxn modelId="{2C8D076A-565D-4433-B433-D01B4FF50E78}" type="presParOf" srcId="{23365A45-DAE5-44C4-B7DF-5E4163C14C09}" destId="{8F6CF480-3C37-4FE1-B14B-927E3FEDB15B}" srcOrd="3" destOrd="0" presId="urn:microsoft.com/office/officeart/2008/layout/VerticalAccentList"/>
    <dgm:cxn modelId="{2FDDBD45-C89A-4F0E-A739-43161ABA423A}" type="presParOf" srcId="{8F6CF480-3C37-4FE1-B14B-927E3FEDB15B}" destId="{AE6C834B-57D9-4ECC-AF46-943C88DE5E53}" srcOrd="0" destOrd="0" presId="urn:microsoft.com/office/officeart/2008/layout/VerticalAccentList"/>
    <dgm:cxn modelId="{97CEAAD9-4DEB-4B51-A062-6B340E4B8762}" type="presParOf" srcId="{23365A45-DAE5-44C4-B7DF-5E4163C14C09}" destId="{7BED8E19-C011-4AB7-8DEC-09638621578E}" srcOrd="4" destOrd="0" presId="urn:microsoft.com/office/officeart/2008/layout/VerticalAccentList"/>
    <dgm:cxn modelId="{2377DE74-E813-402A-A374-E10135B087AC}" type="presParOf" srcId="{7BED8E19-C011-4AB7-8DEC-09638621578E}" destId="{579521BA-B97C-4C3F-82D6-851702897950}" srcOrd="0" destOrd="0" presId="urn:microsoft.com/office/officeart/2008/layout/VerticalAccentList"/>
    <dgm:cxn modelId="{763BB2E6-4FC2-4354-8C99-8663B9E249AD}" type="presParOf" srcId="{7BED8E19-C011-4AB7-8DEC-09638621578E}" destId="{97CDCD76-92CE-4839-9CFA-3E993E4C1DB1}" srcOrd="1" destOrd="0" presId="urn:microsoft.com/office/officeart/2008/layout/VerticalAccentList"/>
    <dgm:cxn modelId="{44C9C0DC-8EB4-4925-B286-6EC9F84D2A80}" type="presParOf" srcId="{7BED8E19-C011-4AB7-8DEC-09638621578E}" destId="{8D6FDF04-D3F8-4B6F-AB6D-1360126CA467}" srcOrd="2" destOrd="0" presId="urn:microsoft.com/office/officeart/2008/layout/VerticalAccentList"/>
    <dgm:cxn modelId="{3579A6B9-15AD-416D-96B2-EF06B551F147}" type="presParOf" srcId="{7BED8E19-C011-4AB7-8DEC-09638621578E}" destId="{45BC9D52-B571-4F05-942A-70F3444B2251}" srcOrd="3" destOrd="0" presId="urn:microsoft.com/office/officeart/2008/layout/VerticalAccentList"/>
    <dgm:cxn modelId="{6A961101-6AE4-4024-9FE0-A751BC69F5D9}" type="presParOf" srcId="{7BED8E19-C011-4AB7-8DEC-09638621578E}" destId="{C79A7153-8AC9-4CB9-ABF0-859347D7E406}" srcOrd="4" destOrd="0" presId="urn:microsoft.com/office/officeart/2008/layout/VerticalAccentList"/>
    <dgm:cxn modelId="{C2F4608F-1DC9-4040-B8B4-7D328CE21646}" type="presParOf" srcId="{7BED8E19-C011-4AB7-8DEC-09638621578E}" destId="{027795B2-0729-4DF2-9DDE-CDB1426704CC}" srcOrd="5" destOrd="0" presId="urn:microsoft.com/office/officeart/2008/layout/VerticalAccentList"/>
    <dgm:cxn modelId="{1E364888-1FCF-4582-AA09-A9F4923428AA}" type="presParOf" srcId="{7BED8E19-C011-4AB7-8DEC-09638621578E}" destId="{5CC0B8C9-EEFE-4C36-950A-AD3E575653E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9D629-092D-4D79-822A-F665AB857C3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sl-SI"/>
        </a:p>
      </dgm:t>
    </dgm:pt>
    <dgm:pt modelId="{AD482F12-8075-4F10-8F1C-36F15F238942}">
      <dgm:prSet phldrT="[besedilo]"/>
      <dgm:spPr/>
      <dgm:t>
        <a:bodyPr/>
        <a:lstStyle/>
        <a:p>
          <a:r>
            <a:rPr lang="sl-SI" dirty="0" smtClean="0"/>
            <a:t>CRESOL</a:t>
          </a:r>
          <a:endParaRPr lang="sl-SI" dirty="0"/>
        </a:p>
      </dgm:t>
    </dgm:pt>
    <dgm:pt modelId="{542AFA00-AB4C-49DD-93E4-D40A857EC49E}" type="parTrans" cxnId="{85422743-825D-4B08-B180-9B3C3613A435}">
      <dgm:prSet/>
      <dgm:spPr/>
      <dgm:t>
        <a:bodyPr/>
        <a:lstStyle/>
        <a:p>
          <a:endParaRPr lang="sl-SI"/>
        </a:p>
      </dgm:t>
    </dgm:pt>
    <dgm:pt modelId="{C957AE50-8EC7-4388-8280-84B2124EB7D1}" type="sibTrans" cxnId="{85422743-825D-4B08-B180-9B3C3613A435}">
      <dgm:prSet/>
      <dgm:spPr/>
      <dgm:t>
        <a:bodyPr/>
        <a:lstStyle/>
        <a:p>
          <a:endParaRPr lang="sl-SI"/>
        </a:p>
      </dgm:t>
    </dgm:pt>
    <dgm:pt modelId="{3EED5188-DE1A-4513-8E02-3A594555EC17}">
      <dgm:prSet phldrT="[besedilo]"/>
      <dgm:spPr/>
      <dgm:t>
        <a:bodyPr/>
        <a:lstStyle/>
        <a:p>
          <a:r>
            <a:rPr lang="en-GB" noProof="0" dirty="0" smtClean="0"/>
            <a:t>Dissemination Activities</a:t>
          </a:r>
          <a:endParaRPr lang="en-GB" noProof="0" dirty="0"/>
        </a:p>
      </dgm:t>
    </dgm:pt>
    <dgm:pt modelId="{E2194D40-9D25-4927-A501-197B15D73126}" type="parTrans" cxnId="{289C5B40-4557-4344-9E5E-816633DB6324}">
      <dgm:prSet/>
      <dgm:spPr/>
      <dgm:t>
        <a:bodyPr/>
        <a:lstStyle/>
        <a:p>
          <a:endParaRPr lang="sl-SI"/>
        </a:p>
      </dgm:t>
    </dgm:pt>
    <dgm:pt modelId="{CF6D1E45-005A-47D0-8FBB-FAA25B341AC1}" type="sibTrans" cxnId="{289C5B40-4557-4344-9E5E-816633DB6324}">
      <dgm:prSet/>
      <dgm:spPr/>
      <dgm:t>
        <a:bodyPr/>
        <a:lstStyle/>
        <a:p>
          <a:endParaRPr lang="sl-SI"/>
        </a:p>
      </dgm:t>
    </dgm:pt>
    <dgm:pt modelId="{2C160ADB-F69F-4E22-94C0-47B5F8E1A841}">
      <dgm:prSet phldrT="[besedilo]"/>
      <dgm:spPr/>
      <dgm:t>
        <a:bodyPr/>
        <a:lstStyle/>
        <a:p>
          <a:r>
            <a:rPr lang="en-GB" noProof="0" dirty="0"/>
            <a:t>All Partners</a:t>
          </a:r>
        </a:p>
      </dgm:t>
    </dgm:pt>
    <dgm:pt modelId="{B5904D38-6817-49E7-8EAC-5FEB59F015B9}" type="parTrans" cxnId="{E0B2A365-7ADE-4E59-B0D0-3DB79D575A52}">
      <dgm:prSet/>
      <dgm:spPr/>
      <dgm:t>
        <a:bodyPr/>
        <a:lstStyle/>
        <a:p>
          <a:endParaRPr lang="sl-SI"/>
        </a:p>
      </dgm:t>
    </dgm:pt>
    <dgm:pt modelId="{88772AF5-71A3-4036-B7EE-AD4C91227119}" type="sibTrans" cxnId="{E0B2A365-7ADE-4E59-B0D0-3DB79D575A52}">
      <dgm:prSet/>
      <dgm:spPr/>
      <dgm:t>
        <a:bodyPr/>
        <a:lstStyle/>
        <a:p>
          <a:endParaRPr lang="sl-SI"/>
        </a:p>
      </dgm:t>
    </dgm:pt>
    <dgm:pt modelId="{218BFD38-CEA9-48EF-AAE8-C1034D4BE883}">
      <dgm:prSet phldrT="[besedilo]"/>
      <dgm:spPr/>
      <dgm:t>
        <a:bodyPr/>
        <a:lstStyle/>
        <a:p>
          <a:endParaRPr lang="en-GB" noProof="0" dirty="0"/>
        </a:p>
      </dgm:t>
    </dgm:pt>
    <dgm:pt modelId="{10857D12-B6CB-49C1-ADD1-CC328AFADA37}" type="parTrans" cxnId="{B2510B84-4933-497A-86BC-7C4226413098}">
      <dgm:prSet/>
      <dgm:spPr/>
      <dgm:t>
        <a:bodyPr/>
        <a:lstStyle/>
        <a:p>
          <a:endParaRPr lang="sl-SI"/>
        </a:p>
      </dgm:t>
    </dgm:pt>
    <dgm:pt modelId="{DD99732A-B0B3-4CB7-961E-14B66B5FEF09}" type="sibTrans" cxnId="{B2510B84-4933-497A-86BC-7C4226413098}">
      <dgm:prSet/>
      <dgm:spPr/>
      <dgm:t>
        <a:bodyPr/>
        <a:lstStyle/>
        <a:p>
          <a:endParaRPr lang="sl-SI"/>
        </a:p>
      </dgm:t>
    </dgm:pt>
    <dgm:pt modelId="{A496D4D2-BB54-4202-A670-211D6589E608}">
      <dgm:prSet phldrT="[besedilo]"/>
      <dgm:spPr/>
      <dgm:t>
        <a:bodyPr/>
        <a:lstStyle/>
        <a:p>
          <a:r>
            <a:rPr lang="sl-SI" dirty="0" err="1" smtClean="0"/>
            <a:t>All</a:t>
          </a:r>
          <a:r>
            <a:rPr lang="sl-SI" dirty="0" smtClean="0"/>
            <a:t> </a:t>
          </a:r>
          <a:r>
            <a:rPr lang="sl-SI" dirty="0" err="1" smtClean="0"/>
            <a:t>partners</a:t>
          </a:r>
          <a:endParaRPr lang="sl-SI" dirty="0"/>
        </a:p>
      </dgm:t>
    </dgm:pt>
    <dgm:pt modelId="{33E6C22D-1BD0-4B3C-8F67-053A99625E9E}" type="parTrans" cxnId="{51BA589F-5339-45F1-95E7-6BF68678EE2D}">
      <dgm:prSet/>
      <dgm:spPr/>
      <dgm:t>
        <a:bodyPr/>
        <a:lstStyle/>
        <a:p>
          <a:endParaRPr lang="sl-SI"/>
        </a:p>
      </dgm:t>
    </dgm:pt>
    <dgm:pt modelId="{D43781DF-3C7F-407A-B376-0FFE1C050009}" type="sibTrans" cxnId="{51BA589F-5339-45F1-95E7-6BF68678EE2D}">
      <dgm:prSet/>
      <dgm:spPr/>
      <dgm:t>
        <a:bodyPr/>
        <a:lstStyle/>
        <a:p>
          <a:endParaRPr lang="sl-SI"/>
        </a:p>
      </dgm:t>
    </dgm:pt>
    <dgm:pt modelId="{66FF4236-4822-4D44-A337-D930157A03FE}">
      <dgm:prSet phldrT="[besedilo]"/>
      <dgm:spPr/>
      <dgm:t>
        <a:bodyPr/>
        <a:lstStyle/>
        <a:p>
          <a:r>
            <a:rPr lang="sl-SI" noProof="0" dirty="0" smtClean="0"/>
            <a:t>END OF DAY 2 MEETING</a:t>
          </a:r>
          <a:endParaRPr lang="en-GB" noProof="0" dirty="0"/>
        </a:p>
      </dgm:t>
    </dgm:pt>
    <dgm:pt modelId="{8ABAA177-47BF-46D9-B236-4FD150DC2286}" type="parTrans" cxnId="{10EAEC3F-CAF9-489E-B7BE-C48AC7BFAE22}">
      <dgm:prSet/>
      <dgm:spPr/>
      <dgm:t>
        <a:bodyPr/>
        <a:lstStyle/>
        <a:p>
          <a:endParaRPr lang="sl-SI"/>
        </a:p>
      </dgm:t>
    </dgm:pt>
    <dgm:pt modelId="{AD78F863-BB4C-41B7-B530-B8E322931B59}" type="sibTrans" cxnId="{10EAEC3F-CAF9-489E-B7BE-C48AC7BFAE22}">
      <dgm:prSet/>
      <dgm:spPr/>
      <dgm:t>
        <a:bodyPr/>
        <a:lstStyle/>
        <a:p>
          <a:endParaRPr lang="sl-SI"/>
        </a:p>
      </dgm:t>
    </dgm:pt>
    <dgm:pt modelId="{8FFBDE29-8535-4646-84AF-0A61AD5EA449}">
      <dgm:prSet/>
      <dgm:spPr/>
      <dgm:t>
        <a:bodyPr/>
        <a:lstStyle/>
        <a:p>
          <a:r>
            <a:rPr lang="en-GB" noProof="0" smtClean="0"/>
            <a:t>DISCUSSION (Planning of next activities, Covid-19, Q &amp; A)</a:t>
          </a:r>
          <a:endParaRPr lang="en-GB" noProof="0" dirty="0"/>
        </a:p>
      </dgm:t>
    </dgm:pt>
    <dgm:pt modelId="{E0CC00B4-275E-4A9F-B9F9-DB2347A62024}" type="parTrans" cxnId="{B4EE9596-ACD0-4462-B87B-CFC684F20C75}">
      <dgm:prSet/>
      <dgm:spPr/>
      <dgm:t>
        <a:bodyPr/>
        <a:lstStyle/>
        <a:p>
          <a:endParaRPr lang="sl-SI"/>
        </a:p>
      </dgm:t>
    </dgm:pt>
    <dgm:pt modelId="{103C405F-AF1D-43DF-882A-C954D8BA9920}" type="sibTrans" cxnId="{B4EE9596-ACD0-4462-B87B-CFC684F20C75}">
      <dgm:prSet/>
      <dgm:spPr/>
      <dgm:t>
        <a:bodyPr/>
        <a:lstStyle/>
        <a:p>
          <a:endParaRPr lang="sl-SI"/>
        </a:p>
      </dgm:t>
    </dgm:pt>
    <dgm:pt modelId="{23365A45-DAE5-44C4-B7DF-5E4163C14C09}" type="pres">
      <dgm:prSet presAssocID="{B879D629-092D-4D79-822A-F665AB857C31}" presName="Name0" presStyleCnt="0">
        <dgm:presLayoutVars>
          <dgm:chMax/>
          <dgm:chPref/>
          <dgm:dir/>
        </dgm:presLayoutVars>
      </dgm:prSet>
      <dgm:spPr/>
      <dgm:t>
        <a:bodyPr/>
        <a:lstStyle/>
        <a:p>
          <a:endParaRPr lang="sl-SI"/>
        </a:p>
      </dgm:t>
    </dgm:pt>
    <dgm:pt modelId="{99DEC749-D926-4338-A73E-02E3987075C6}" type="pres">
      <dgm:prSet presAssocID="{AD482F12-8075-4F10-8F1C-36F15F238942}" presName="parenttextcomposite" presStyleCnt="0"/>
      <dgm:spPr/>
    </dgm:pt>
    <dgm:pt modelId="{4A2C60A1-F8ED-424C-A0AD-0D53580647C7}" type="pres">
      <dgm:prSet presAssocID="{AD482F12-8075-4F10-8F1C-36F15F238942}" presName="parenttext" presStyleLbl="revTx" presStyleIdx="0" presStyleCnt="3">
        <dgm:presLayoutVars>
          <dgm:chMax/>
          <dgm:chPref val="2"/>
          <dgm:bulletEnabled val="1"/>
        </dgm:presLayoutVars>
      </dgm:prSet>
      <dgm:spPr/>
      <dgm:t>
        <a:bodyPr/>
        <a:lstStyle/>
        <a:p>
          <a:endParaRPr lang="sl-SI"/>
        </a:p>
      </dgm:t>
    </dgm:pt>
    <dgm:pt modelId="{7E4770D7-779D-48B4-9F91-2F9FAAB81938}" type="pres">
      <dgm:prSet presAssocID="{AD482F12-8075-4F10-8F1C-36F15F238942}" presName="composite" presStyleCnt="0"/>
      <dgm:spPr/>
    </dgm:pt>
    <dgm:pt modelId="{444C6602-9890-4FD0-B149-5D0657914DEE}" type="pres">
      <dgm:prSet presAssocID="{AD482F12-8075-4F10-8F1C-36F15F238942}" presName="chevron1" presStyleLbl="alignNode1" presStyleIdx="0" presStyleCnt="21"/>
      <dgm:spPr/>
    </dgm:pt>
    <dgm:pt modelId="{0EC75940-B974-46DB-A3FB-748CF2F9846D}" type="pres">
      <dgm:prSet presAssocID="{AD482F12-8075-4F10-8F1C-36F15F238942}" presName="chevron2" presStyleLbl="alignNode1" presStyleIdx="1" presStyleCnt="21"/>
      <dgm:spPr/>
    </dgm:pt>
    <dgm:pt modelId="{6CB28D7C-2696-4ED9-BA08-052604EF0261}" type="pres">
      <dgm:prSet presAssocID="{AD482F12-8075-4F10-8F1C-36F15F238942}" presName="chevron3" presStyleLbl="alignNode1" presStyleIdx="2" presStyleCnt="21"/>
      <dgm:spPr/>
    </dgm:pt>
    <dgm:pt modelId="{C21D85B3-858F-4DE7-84E8-B25B1855F264}" type="pres">
      <dgm:prSet presAssocID="{AD482F12-8075-4F10-8F1C-36F15F238942}" presName="chevron4" presStyleLbl="alignNode1" presStyleIdx="3" presStyleCnt="21"/>
      <dgm:spPr/>
    </dgm:pt>
    <dgm:pt modelId="{D8E66B6B-61D4-4843-B6B8-76A255884595}" type="pres">
      <dgm:prSet presAssocID="{AD482F12-8075-4F10-8F1C-36F15F238942}" presName="chevron5" presStyleLbl="alignNode1" presStyleIdx="4" presStyleCnt="21"/>
      <dgm:spPr/>
    </dgm:pt>
    <dgm:pt modelId="{09A54176-0537-4993-9FC0-218307B232AA}" type="pres">
      <dgm:prSet presAssocID="{AD482F12-8075-4F10-8F1C-36F15F238942}" presName="chevron6" presStyleLbl="alignNode1" presStyleIdx="5" presStyleCnt="21"/>
      <dgm:spPr/>
    </dgm:pt>
    <dgm:pt modelId="{C298F501-D337-4BD7-AFE5-1B3798C9D4F4}" type="pres">
      <dgm:prSet presAssocID="{AD482F12-8075-4F10-8F1C-36F15F238942}" presName="chevron7" presStyleLbl="alignNode1" presStyleIdx="6" presStyleCnt="21"/>
      <dgm:spPr/>
    </dgm:pt>
    <dgm:pt modelId="{BD2B015F-7666-47B3-9A11-5CA69571952A}" type="pres">
      <dgm:prSet presAssocID="{AD482F12-8075-4F10-8F1C-36F15F238942}" presName="childtext" presStyleLbl="solidFgAcc1" presStyleIdx="0" presStyleCnt="3">
        <dgm:presLayoutVars>
          <dgm:chMax/>
          <dgm:chPref val="0"/>
          <dgm:bulletEnabled val="1"/>
        </dgm:presLayoutVars>
      </dgm:prSet>
      <dgm:spPr/>
      <dgm:t>
        <a:bodyPr/>
        <a:lstStyle/>
        <a:p>
          <a:endParaRPr lang="sl-SI"/>
        </a:p>
      </dgm:t>
    </dgm:pt>
    <dgm:pt modelId="{93493CE5-EE55-4CD0-A6F7-288C731A3933}" type="pres">
      <dgm:prSet presAssocID="{C957AE50-8EC7-4388-8280-84B2124EB7D1}" presName="sibTrans" presStyleCnt="0"/>
      <dgm:spPr/>
    </dgm:pt>
    <dgm:pt modelId="{0654E078-E101-4F2F-BE11-EC9728E04F58}" type="pres">
      <dgm:prSet presAssocID="{2C160ADB-F69F-4E22-94C0-47B5F8E1A841}" presName="parenttextcomposite" presStyleCnt="0"/>
      <dgm:spPr/>
    </dgm:pt>
    <dgm:pt modelId="{77CED76C-C8A7-440A-98B6-88505F7CBF7F}" type="pres">
      <dgm:prSet presAssocID="{2C160ADB-F69F-4E22-94C0-47B5F8E1A841}" presName="parenttext" presStyleLbl="revTx" presStyleIdx="1" presStyleCnt="3">
        <dgm:presLayoutVars>
          <dgm:chMax/>
          <dgm:chPref val="2"/>
          <dgm:bulletEnabled val="1"/>
        </dgm:presLayoutVars>
      </dgm:prSet>
      <dgm:spPr/>
      <dgm:t>
        <a:bodyPr/>
        <a:lstStyle/>
        <a:p>
          <a:endParaRPr lang="sl-SI"/>
        </a:p>
      </dgm:t>
    </dgm:pt>
    <dgm:pt modelId="{E937F7BF-D77C-4654-A935-61C40BAB2A68}" type="pres">
      <dgm:prSet presAssocID="{2C160ADB-F69F-4E22-94C0-47B5F8E1A841}" presName="composite" presStyleCnt="0"/>
      <dgm:spPr/>
    </dgm:pt>
    <dgm:pt modelId="{B994C96F-C6B9-4693-BC1D-CE0FED6273BC}" type="pres">
      <dgm:prSet presAssocID="{2C160ADB-F69F-4E22-94C0-47B5F8E1A841}" presName="chevron1" presStyleLbl="alignNode1" presStyleIdx="7" presStyleCnt="21"/>
      <dgm:spPr/>
    </dgm:pt>
    <dgm:pt modelId="{DE377F26-720D-4D49-BD3F-CB48578678C7}" type="pres">
      <dgm:prSet presAssocID="{2C160ADB-F69F-4E22-94C0-47B5F8E1A841}" presName="chevron2" presStyleLbl="alignNode1" presStyleIdx="8" presStyleCnt="21"/>
      <dgm:spPr/>
    </dgm:pt>
    <dgm:pt modelId="{B8A7FFF9-9070-4446-9F0C-36FD7AAE23FB}" type="pres">
      <dgm:prSet presAssocID="{2C160ADB-F69F-4E22-94C0-47B5F8E1A841}" presName="chevron3" presStyleLbl="alignNode1" presStyleIdx="9" presStyleCnt="21"/>
      <dgm:spPr/>
    </dgm:pt>
    <dgm:pt modelId="{F1177875-7B02-49F8-9182-FEC2AF13F20B}" type="pres">
      <dgm:prSet presAssocID="{2C160ADB-F69F-4E22-94C0-47B5F8E1A841}" presName="chevron4" presStyleLbl="alignNode1" presStyleIdx="10" presStyleCnt="21"/>
      <dgm:spPr/>
    </dgm:pt>
    <dgm:pt modelId="{488203EE-2C60-4F3D-8C3C-C3EE935385B9}" type="pres">
      <dgm:prSet presAssocID="{2C160ADB-F69F-4E22-94C0-47B5F8E1A841}" presName="chevron5" presStyleLbl="alignNode1" presStyleIdx="11" presStyleCnt="21"/>
      <dgm:spPr/>
    </dgm:pt>
    <dgm:pt modelId="{18B7E474-603D-4A5C-A8E5-573FB2E6D32A}" type="pres">
      <dgm:prSet presAssocID="{2C160ADB-F69F-4E22-94C0-47B5F8E1A841}" presName="chevron6" presStyleLbl="alignNode1" presStyleIdx="12" presStyleCnt="21"/>
      <dgm:spPr/>
    </dgm:pt>
    <dgm:pt modelId="{7A58F387-785A-4FB6-9AA2-0ECA0FEE77F3}" type="pres">
      <dgm:prSet presAssocID="{2C160ADB-F69F-4E22-94C0-47B5F8E1A841}" presName="chevron7" presStyleLbl="alignNode1" presStyleIdx="13" presStyleCnt="21"/>
      <dgm:spPr/>
    </dgm:pt>
    <dgm:pt modelId="{70E6BFBA-1B5B-4BF0-A2FA-C3DBBD5AB851}" type="pres">
      <dgm:prSet presAssocID="{2C160ADB-F69F-4E22-94C0-47B5F8E1A841}" presName="childtext" presStyleLbl="solidFgAcc1" presStyleIdx="1" presStyleCnt="3" custLinFactNeighborX="-167" custLinFactNeighborY="3432">
        <dgm:presLayoutVars>
          <dgm:chMax/>
          <dgm:chPref val="0"/>
          <dgm:bulletEnabled val="1"/>
        </dgm:presLayoutVars>
      </dgm:prSet>
      <dgm:spPr/>
      <dgm:t>
        <a:bodyPr/>
        <a:lstStyle/>
        <a:p>
          <a:endParaRPr lang="sl-SI"/>
        </a:p>
      </dgm:t>
    </dgm:pt>
    <dgm:pt modelId="{9E04E96E-5EDE-4027-88F6-4031DF7E9C88}" type="pres">
      <dgm:prSet presAssocID="{88772AF5-71A3-4036-B7EE-AD4C91227119}" presName="sibTrans" presStyleCnt="0"/>
      <dgm:spPr/>
    </dgm:pt>
    <dgm:pt modelId="{3951A84B-350E-4A5D-8D02-DD10CB9C4208}" type="pres">
      <dgm:prSet presAssocID="{A496D4D2-BB54-4202-A670-211D6589E608}" presName="parenttextcomposite" presStyleCnt="0"/>
      <dgm:spPr/>
    </dgm:pt>
    <dgm:pt modelId="{91D424E7-1DE7-4AB8-B962-02431EE29A15}" type="pres">
      <dgm:prSet presAssocID="{A496D4D2-BB54-4202-A670-211D6589E608}" presName="parenttext" presStyleLbl="revTx" presStyleIdx="2" presStyleCnt="3">
        <dgm:presLayoutVars>
          <dgm:chMax/>
          <dgm:chPref val="2"/>
          <dgm:bulletEnabled val="1"/>
        </dgm:presLayoutVars>
      </dgm:prSet>
      <dgm:spPr/>
      <dgm:t>
        <a:bodyPr/>
        <a:lstStyle/>
        <a:p>
          <a:endParaRPr lang="sl-SI"/>
        </a:p>
      </dgm:t>
    </dgm:pt>
    <dgm:pt modelId="{E6A7A8DA-7EDC-418F-AE08-C8AF611DC50B}" type="pres">
      <dgm:prSet presAssocID="{A496D4D2-BB54-4202-A670-211D6589E608}" presName="composite" presStyleCnt="0"/>
      <dgm:spPr/>
    </dgm:pt>
    <dgm:pt modelId="{3AB38AD4-17D4-4A5F-A311-C13F942BA0C5}" type="pres">
      <dgm:prSet presAssocID="{A496D4D2-BB54-4202-A670-211D6589E608}" presName="chevron1" presStyleLbl="alignNode1" presStyleIdx="14" presStyleCnt="21"/>
      <dgm:spPr/>
    </dgm:pt>
    <dgm:pt modelId="{EB671071-8588-4303-9C9F-7B23CAA76A6D}" type="pres">
      <dgm:prSet presAssocID="{A496D4D2-BB54-4202-A670-211D6589E608}" presName="chevron2" presStyleLbl="alignNode1" presStyleIdx="15" presStyleCnt="21"/>
      <dgm:spPr/>
    </dgm:pt>
    <dgm:pt modelId="{53586FFF-1A80-4633-9F5B-1A65F712235F}" type="pres">
      <dgm:prSet presAssocID="{A496D4D2-BB54-4202-A670-211D6589E608}" presName="chevron3" presStyleLbl="alignNode1" presStyleIdx="16" presStyleCnt="21"/>
      <dgm:spPr/>
    </dgm:pt>
    <dgm:pt modelId="{59C53DDC-E3A1-4142-A5B0-569F0F54E4B3}" type="pres">
      <dgm:prSet presAssocID="{A496D4D2-BB54-4202-A670-211D6589E608}" presName="chevron4" presStyleLbl="alignNode1" presStyleIdx="17" presStyleCnt="21"/>
      <dgm:spPr/>
    </dgm:pt>
    <dgm:pt modelId="{AB3E76B6-E16A-4A59-8303-119D72FB92DF}" type="pres">
      <dgm:prSet presAssocID="{A496D4D2-BB54-4202-A670-211D6589E608}" presName="chevron5" presStyleLbl="alignNode1" presStyleIdx="18" presStyleCnt="21"/>
      <dgm:spPr/>
    </dgm:pt>
    <dgm:pt modelId="{50805131-1566-4ED5-9939-458AEF025BC9}" type="pres">
      <dgm:prSet presAssocID="{A496D4D2-BB54-4202-A670-211D6589E608}" presName="chevron6" presStyleLbl="alignNode1" presStyleIdx="19" presStyleCnt="21"/>
      <dgm:spPr/>
    </dgm:pt>
    <dgm:pt modelId="{A79FB10E-947D-46D6-88AA-45A6BACE7478}" type="pres">
      <dgm:prSet presAssocID="{A496D4D2-BB54-4202-A670-211D6589E608}" presName="chevron7" presStyleLbl="alignNode1" presStyleIdx="20" presStyleCnt="21"/>
      <dgm:spPr/>
    </dgm:pt>
    <dgm:pt modelId="{86FA6AAB-9889-425C-9DEA-6834D674EAAE}" type="pres">
      <dgm:prSet presAssocID="{A496D4D2-BB54-4202-A670-211D6589E608}" presName="childtext" presStyleLbl="solidFgAcc1" presStyleIdx="2" presStyleCnt="3">
        <dgm:presLayoutVars>
          <dgm:chMax/>
          <dgm:chPref val="0"/>
          <dgm:bulletEnabled val="1"/>
        </dgm:presLayoutVars>
      </dgm:prSet>
      <dgm:spPr/>
      <dgm:t>
        <a:bodyPr/>
        <a:lstStyle/>
        <a:p>
          <a:endParaRPr lang="sl-SI"/>
        </a:p>
      </dgm:t>
    </dgm:pt>
  </dgm:ptLst>
  <dgm:cxnLst>
    <dgm:cxn modelId="{10EAEC3F-CAF9-489E-B7BE-C48AC7BFAE22}" srcId="{A496D4D2-BB54-4202-A670-211D6589E608}" destId="{66FF4236-4822-4D44-A337-D930157A03FE}" srcOrd="0" destOrd="0" parTransId="{8ABAA177-47BF-46D9-B236-4FD150DC2286}" sibTransId="{AD78F863-BB4C-41B7-B530-B8E322931B59}"/>
    <dgm:cxn modelId="{B9B2B286-B9FB-4CFC-8233-FD00FE21C4F6}" type="presOf" srcId="{66FF4236-4822-4D44-A337-D930157A03FE}" destId="{86FA6AAB-9889-425C-9DEA-6834D674EAAE}" srcOrd="0" destOrd="0" presId="urn:microsoft.com/office/officeart/2008/layout/VerticalAccentList"/>
    <dgm:cxn modelId="{96D802B0-B946-4326-91D9-730039B5546B}" type="presOf" srcId="{AD482F12-8075-4F10-8F1C-36F15F238942}" destId="{4A2C60A1-F8ED-424C-A0AD-0D53580647C7}" srcOrd="0" destOrd="0" presId="urn:microsoft.com/office/officeart/2008/layout/VerticalAccentList"/>
    <dgm:cxn modelId="{E0B2A365-7ADE-4E59-B0D0-3DB79D575A52}" srcId="{B879D629-092D-4D79-822A-F665AB857C31}" destId="{2C160ADB-F69F-4E22-94C0-47B5F8E1A841}" srcOrd="1" destOrd="0" parTransId="{B5904D38-6817-49E7-8EAC-5FEB59F015B9}" sibTransId="{88772AF5-71A3-4036-B7EE-AD4C91227119}"/>
    <dgm:cxn modelId="{85422743-825D-4B08-B180-9B3C3613A435}" srcId="{B879D629-092D-4D79-822A-F665AB857C31}" destId="{AD482F12-8075-4F10-8F1C-36F15F238942}" srcOrd="0" destOrd="0" parTransId="{542AFA00-AB4C-49DD-93E4-D40A857EC49E}" sibTransId="{C957AE50-8EC7-4388-8280-84B2124EB7D1}"/>
    <dgm:cxn modelId="{48AC37DE-5AEE-4D10-93CF-0E81A648E839}" type="presOf" srcId="{B879D629-092D-4D79-822A-F665AB857C31}" destId="{23365A45-DAE5-44C4-B7DF-5E4163C14C09}" srcOrd="0" destOrd="0" presId="urn:microsoft.com/office/officeart/2008/layout/VerticalAccentList"/>
    <dgm:cxn modelId="{AC877D96-C809-4D0C-A95E-02DDCB669027}" type="presOf" srcId="{2C160ADB-F69F-4E22-94C0-47B5F8E1A841}" destId="{77CED76C-C8A7-440A-98B6-88505F7CBF7F}" srcOrd="0" destOrd="0" presId="urn:microsoft.com/office/officeart/2008/layout/VerticalAccentList"/>
    <dgm:cxn modelId="{B4EE9596-ACD0-4462-B87B-CFC684F20C75}" srcId="{2C160ADB-F69F-4E22-94C0-47B5F8E1A841}" destId="{8FFBDE29-8535-4646-84AF-0A61AD5EA449}" srcOrd="1" destOrd="0" parTransId="{E0CC00B4-275E-4A9F-B9F9-DB2347A62024}" sibTransId="{103C405F-AF1D-43DF-882A-C954D8BA9920}"/>
    <dgm:cxn modelId="{7D5A6501-17A0-4A0C-8230-43460069EEBF}" type="presOf" srcId="{218BFD38-CEA9-48EF-AAE8-C1034D4BE883}" destId="{70E6BFBA-1B5B-4BF0-A2FA-C3DBBD5AB851}" srcOrd="0" destOrd="0" presId="urn:microsoft.com/office/officeart/2008/layout/VerticalAccentList"/>
    <dgm:cxn modelId="{4BE28CB7-6BE3-4382-A661-306DB4478A25}" type="presOf" srcId="{3EED5188-DE1A-4513-8E02-3A594555EC17}" destId="{BD2B015F-7666-47B3-9A11-5CA69571952A}" srcOrd="0" destOrd="0" presId="urn:microsoft.com/office/officeart/2008/layout/VerticalAccentList"/>
    <dgm:cxn modelId="{289C5B40-4557-4344-9E5E-816633DB6324}" srcId="{AD482F12-8075-4F10-8F1C-36F15F238942}" destId="{3EED5188-DE1A-4513-8E02-3A594555EC17}" srcOrd="0" destOrd="0" parTransId="{E2194D40-9D25-4927-A501-197B15D73126}" sibTransId="{CF6D1E45-005A-47D0-8FBB-FAA25B341AC1}"/>
    <dgm:cxn modelId="{E2D3F7FE-B3BB-4EC2-94EC-B2A1E349AFBF}" type="presOf" srcId="{A496D4D2-BB54-4202-A670-211D6589E608}" destId="{91D424E7-1DE7-4AB8-B962-02431EE29A15}" srcOrd="0" destOrd="0" presId="urn:microsoft.com/office/officeart/2008/layout/VerticalAccentList"/>
    <dgm:cxn modelId="{51BA589F-5339-45F1-95E7-6BF68678EE2D}" srcId="{B879D629-092D-4D79-822A-F665AB857C31}" destId="{A496D4D2-BB54-4202-A670-211D6589E608}" srcOrd="2" destOrd="0" parTransId="{33E6C22D-1BD0-4B3C-8F67-053A99625E9E}" sibTransId="{D43781DF-3C7F-407A-B376-0FFE1C050009}"/>
    <dgm:cxn modelId="{B2510B84-4933-497A-86BC-7C4226413098}" srcId="{2C160ADB-F69F-4E22-94C0-47B5F8E1A841}" destId="{218BFD38-CEA9-48EF-AAE8-C1034D4BE883}" srcOrd="0" destOrd="0" parTransId="{10857D12-B6CB-49C1-ADD1-CC328AFADA37}" sibTransId="{DD99732A-B0B3-4CB7-961E-14B66B5FEF09}"/>
    <dgm:cxn modelId="{811E620A-83AE-4F57-81A0-ABB472A333B4}" type="presOf" srcId="{8FFBDE29-8535-4646-84AF-0A61AD5EA449}" destId="{70E6BFBA-1B5B-4BF0-A2FA-C3DBBD5AB851}" srcOrd="0" destOrd="1" presId="urn:microsoft.com/office/officeart/2008/layout/VerticalAccentList"/>
    <dgm:cxn modelId="{DE37EA52-01F8-47CB-A26C-CCFF06FE3C59}" type="presParOf" srcId="{23365A45-DAE5-44C4-B7DF-5E4163C14C09}" destId="{99DEC749-D926-4338-A73E-02E3987075C6}" srcOrd="0" destOrd="0" presId="urn:microsoft.com/office/officeart/2008/layout/VerticalAccentList"/>
    <dgm:cxn modelId="{BDE74116-0159-4655-B14F-B57A8D53A20F}" type="presParOf" srcId="{99DEC749-D926-4338-A73E-02E3987075C6}" destId="{4A2C60A1-F8ED-424C-A0AD-0D53580647C7}" srcOrd="0" destOrd="0" presId="urn:microsoft.com/office/officeart/2008/layout/VerticalAccentList"/>
    <dgm:cxn modelId="{C9F5FD41-3982-4452-A890-55ADFA11F6B4}" type="presParOf" srcId="{23365A45-DAE5-44C4-B7DF-5E4163C14C09}" destId="{7E4770D7-779D-48B4-9F91-2F9FAAB81938}" srcOrd="1" destOrd="0" presId="urn:microsoft.com/office/officeart/2008/layout/VerticalAccentList"/>
    <dgm:cxn modelId="{ABBAA783-EE71-42F1-86CD-9A1BFE13DCC3}" type="presParOf" srcId="{7E4770D7-779D-48B4-9F91-2F9FAAB81938}" destId="{444C6602-9890-4FD0-B149-5D0657914DEE}" srcOrd="0" destOrd="0" presId="urn:microsoft.com/office/officeart/2008/layout/VerticalAccentList"/>
    <dgm:cxn modelId="{E00DAA6A-D7BC-4487-B813-A35769CCD037}" type="presParOf" srcId="{7E4770D7-779D-48B4-9F91-2F9FAAB81938}" destId="{0EC75940-B974-46DB-A3FB-748CF2F9846D}" srcOrd="1" destOrd="0" presId="urn:microsoft.com/office/officeart/2008/layout/VerticalAccentList"/>
    <dgm:cxn modelId="{02936019-F860-48DC-A8FB-4A9EE168BAD8}" type="presParOf" srcId="{7E4770D7-779D-48B4-9F91-2F9FAAB81938}" destId="{6CB28D7C-2696-4ED9-BA08-052604EF0261}" srcOrd="2" destOrd="0" presId="urn:microsoft.com/office/officeart/2008/layout/VerticalAccentList"/>
    <dgm:cxn modelId="{97270DE7-46ED-4D59-96CE-610312EA79F6}" type="presParOf" srcId="{7E4770D7-779D-48B4-9F91-2F9FAAB81938}" destId="{C21D85B3-858F-4DE7-84E8-B25B1855F264}" srcOrd="3" destOrd="0" presId="urn:microsoft.com/office/officeart/2008/layout/VerticalAccentList"/>
    <dgm:cxn modelId="{D01D73C8-60FF-4D5D-A080-F54D9C7860D8}" type="presParOf" srcId="{7E4770D7-779D-48B4-9F91-2F9FAAB81938}" destId="{D8E66B6B-61D4-4843-B6B8-76A255884595}" srcOrd="4" destOrd="0" presId="urn:microsoft.com/office/officeart/2008/layout/VerticalAccentList"/>
    <dgm:cxn modelId="{EC93281F-E977-43D7-98FE-FD580A0FB76F}" type="presParOf" srcId="{7E4770D7-779D-48B4-9F91-2F9FAAB81938}" destId="{09A54176-0537-4993-9FC0-218307B232AA}" srcOrd="5" destOrd="0" presId="urn:microsoft.com/office/officeart/2008/layout/VerticalAccentList"/>
    <dgm:cxn modelId="{0D2A97A5-0D90-45B5-972E-7B554A68A50E}" type="presParOf" srcId="{7E4770D7-779D-48B4-9F91-2F9FAAB81938}" destId="{C298F501-D337-4BD7-AFE5-1B3798C9D4F4}" srcOrd="6" destOrd="0" presId="urn:microsoft.com/office/officeart/2008/layout/VerticalAccentList"/>
    <dgm:cxn modelId="{1ACBB9B8-1CA2-4E37-802F-2C4EB97059AF}" type="presParOf" srcId="{7E4770D7-779D-48B4-9F91-2F9FAAB81938}" destId="{BD2B015F-7666-47B3-9A11-5CA69571952A}" srcOrd="7" destOrd="0" presId="urn:microsoft.com/office/officeart/2008/layout/VerticalAccentList"/>
    <dgm:cxn modelId="{9BA3BF71-7FDF-47FC-9B44-A21043C16088}" type="presParOf" srcId="{23365A45-DAE5-44C4-B7DF-5E4163C14C09}" destId="{93493CE5-EE55-4CD0-A6F7-288C731A3933}" srcOrd="2" destOrd="0" presId="urn:microsoft.com/office/officeart/2008/layout/VerticalAccentList"/>
    <dgm:cxn modelId="{00622ADE-EEB9-44D8-89DB-1E250394BD6C}" type="presParOf" srcId="{23365A45-DAE5-44C4-B7DF-5E4163C14C09}" destId="{0654E078-E101-4F2F-BE11-EC9728E04F58}" srcOrd="3" destOrd="0" presId="urn:microsoft.com/office/officeart/2008/layout/VerticalAccentList"/>
    <dgm:cxn modelId="{2DEC70A0-EAC2-4AD4-95A7-BF8AA131056F}" type="presParOf" srcId="{0654E078-E101-4F2F-BE11-EC9728E04F58}" destId="{77CED76C-C8A7-440A-98B6-88505F7CBF7F}" srcOrd="0" destOrd="0" presId="urn:microsoft.com/office/officeart/2008/layout/VerticalAccentList"/>
    <dgm:cxn modelId="{DDC5254A-E39C-4C03-A484-046250687BE7}" type="presParOf" srcId="{23365A45-DAE5-44C4-B7DF-5E4163C14C09}" destId="{E937F7BF-D77C-4654-A935-61C40BAB2A68}" srcOrd="4" destOrd="0" presId="urn:microsoft.com/office/officeart/2008/layout/VerticalAccentList"/>
    <dgm:cxn modelId="{B0822B22-449F-4D31-807E-2113DBE02717}" type="presParOf" srcId="{E937F7BF-D77C-4654-A935-61C40BAB2A68}" destId="{B994C96F-C6B9-4693-BC1D-CE0FED6273BC}" srcOrd="0" destOrd="0" presId="urn:microsoft.com/office/officeart/2008/layout/VerticalAccentList"/>
    <dgm:cxn modelId="{FBA7D2B8-D8EC-4B81-94C5-D7C5FEFDCA06}" type="presParOf" srcId="{E937F7BF-D77C-4654-A935-61C40BAB2A68}" destId="{DE377F26-720D-4D49-BD3F-CB48578678C7}" srcOrd="1" destOrd="0" presId="urn:microsoft.com/office/officeart/2008/layout/VerticalAccentList"/>
    <dgm:cxn modelId="{CEF2DA07-43DD-4990-A437-031C7D9011C6}" type="presParOf" srcId="{E937F7BF-D77C-4654-A935-61C40BAB2A68}" destId="{B8A7FFF9-9070-4446-9F0C-36FD7AAE23FB}" srcOrd="2" destOrd="0" presId="urn:microsoft.com/office/officeart/2008/layout/VerticalAccentList"/>
    <dgm:cxn modelId="{A617C809-7E99-4018-8166-313F55A694F0}" type="presParOf" srcId="{E937F7BF-D77C-4654-A935-61C40BAB2A68}" destId="{F1177875-7B02-49F8-9182-FEC2AF13F20B}" srcOrd="3" destOrd="0" presId="urn:microsoft.com/office/officeart/2008/layout/VerticalAccentList"/>
    <dgm:cxn modelId="{B1681071-490C-489E-8699-D1AEF17858C3}" type="presParOf" srcId="{E937F7BF-D77C-4654-A935-61C40BAB2A68}" destId="{488203EE-2C60-4F3D-8C3C-C3EE935385B9}" srcOrd="4" destOrd="0" presId="urn:microsoft.com/office/officeart/2008/layout/VerticalAccentList"/>
    <dgm:cxn modelId="{F9EF043B-5527-41F7-8EEF-4AD11B14EA03}" type="presParOf" srcId="{E937F7BF-D77C-4654-A935-61C40BAB2A68}" destId="{18B7E474-603D-4A5C-A8E5-573FB2E6D32A}" srcOrd="5" destOrd="0" presId="urn:microsoft.com/office/officeart/2008/layout/VerticalAccentList"/>
    <dgm:cxn modelId="{EED95C13-A3C1-4557-B514-35B946CCAD8B}" type="presParOf" srcId="{E937F7BF-D77C-4654-A935-61C40BAB2A68}" destId="{7A58F387-785A-4FB6-9AA2-0ECA0FEE77F3}" srcOrd="6" destOrd="0" presId="urn:microsoft.com/office/officeart/2008/layout/VerticalAccentList"/>
    <dgm:cxn modelId="{30920F53-E0B7-4EBB-8FBD-8478E997D38F}" type="presParOf" srcId="{E937F7BF-D77C-4654-A935-61C40BAB2A68}" destId="{70E6BFBA-1B5B-4BF0-A2FA-C3DBBD5AB851}" srcOrd="7" destOrd="0" presId="urn:microsoft.com/office/officeart/2008/layout/VerticalAccentList"/>
    <dgm:cxn modelId="{E494A3DF-DC5D-483D-805D-08DD7118BE8F}" type="presParOf" srcId="{23365A45-DAE5-44C4-B7DF-5E4163C14C09}" destId="{9E04E96E-5EDE-4027-88F6-4031DF7E9C88}" srcOrd="5" destOrd="0" presId="urn:microsoft.com/office/officeart/2008/layout/VerticalAccentList"/>
    <dgm:cxn modelId="{3F775777-E055-4462-B50A-151152819091}" type="presParOf" srcId="{23365A45-DAE5-44C4-B7DF-5E4163C14C09}" destId="{3951A84B-350E-4A5D-8D02-DD10CB9C4208}" srcOrd="6" destOrd="0" presId="urn:microsoft.com/office/officeart/2008/layout/VerticalAccentList"/>
    <dgm:cxn modelId="{E925E186-F5CB-4861-BC09-D50DA6DE1909}" type="presParOf" srcId="{3951A84B-350E-4A5D-8D02-DD10CB9C4208}" destId="{91D424E7-1DE7-4AB8-B962-02431EE29A15}" srcOrd="0" destOrd="0" presId="urn:microsoft.com/office/officeart/2008/layout/VerticalAccentList"/>
    <dgm:cxn modelId="{35019A93-FBF3-48D4-8FEA-FF0F2818F7F1}" type="presParOf" srcId="{23365A45-DAE5-44C4-B7DF-5E4163C14C09}" destId="{E6A7A8DA-7EDC-418F-AE08-C8AF611DC50B}" srcOrd="7" destOrd="0" presId="urn:microsoft.com/office/officeart/2008/layout/VerticalAccentList"/>
    <dgm:cxn modelId="{40048648-7D58-4E7F-82AF-27A2E335429C}" type="presParOf" srcId="{E6A7A8DA-7EDC-418F-AE08-C8AF611DC50B}" destId="{3AB38AD4-17D4-4A5F-A311-C13F942BA0C5}" srcOrd="0" destOrd="0" presId="urn:microsoft.com/office/officeart/2008/layout/VerticalAccentList"/>
    <dgm:cxn modelId="{CCE40F80-2C3A-42B9-A40F-45598AE4B5D1}" type="presParOf" srcId="{E6A7A8DA-7EDC-418F-AE08-C8AF611DC50B}" destId="{EB671071-8588-4303-9C9F-7B23CAA76A6D}" srcOrd="1" destOrd="0" presId="urn:microsoft.com/office/officeart/2008/layout/VerticalAccentList"/>
    <dgm:cxn modelId="{512DB415-D91F-4FBC-BD48-5388C0DE2335}" type="presParOf" srcId="{E6A7A8DA-7EDC-418F-AE08-C8AF611DC50B}" destId="{53586FFF-1A80-4633-9F5B-1A65F712235F}" srcOrd="2" destOrd="0" presId="urn:microsoft.com/office/officeart/2008/layout/VerticalAccentList"/>
    <dgm:cxn modelId="{9E28858F-E555-487C-BA91-1741048BB02B}" type="presParOf" srcId="{E6A7A8DA-7EDC-418F-AE08-C8AF611DC50B}" destId="{59C53DDC-E3A1-4142-A5B0-569F0F54E4B3}" srcOrd="3" destOrd="0" presId="urn:microsoft.com/office/officeart/2008/layout/VerticalAccentList"/>
    <dgm:cxn modelId="{2BB44979-20BE-40A7-BAE9-E70E55316A01}" type="presParOf" srcId="{E6A7A8DA-7EDC-418F-AE08-C8AF611DC50B}" destId="{AB3E76B6-E16A-4A59-8303-119D72FB92DF}" srcOrd="4" destOrd="0" presId="urn:microsoft.com/office/officeart/2008/layout/VerticalAccentList"/>
    <dgm:cxn modelId="{AAF2EC3E-5F90-4F38-A646-AA151E969D7F}" type="presParOf" srcId="{E6A7A8DA-7EDC-418F-AE08-C8AF611DC50B}" destId="{50805131-1566-4ED5-9939-458AEF025BC9}" srcOrd="5" destOrd="0" presId="urn:microsoft.com/office/officeart/2008/layout/VerticalAccentList"/>
    <dgm:cxn modelId="{27F6307B-70D9-4946-A4EC-F41A83C33C75}" type="presParOf" srcId="{E6A7A8DA-7EDC-418F-AE08-C8AF611DC50B}" destId="{A79FB10E-947D-46D6-88AA-45A6BACE7478}" srcOrd="6" destOrd="0" presId="urn:microsoft.com/office/officeart/2008/layout/VerticalAccentList"/>
    <dgm:cxn modelId="{255C5053-915A-45D5-8338-378F945BF17E}" type="presParOf" srcId="{E6A7A8DA-7EDC-418F-AE08-C8AF611DC50B}" destId="{86FA6AAB-9889-425C-9DEA-6834D674EAA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9D049-443D-44BF-B5DE-3D8AF319993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34ACCD47-7610-4F68-BFD9-AF23175E4F9C}">
      <dgm:prSet phldrT="[besedilo]"/>
      <dgm:spPr/>
      <dgm:t>
        <a:bodyPr/>
        <a:lstStyle/>
        <a:p>
          <a:r>
            <a:rPr lang="sl-SI" dirty="0"/>
            <a:t>BEGINNING</a:t>
          </a:r>
        </a:p>
      </dgm:t>
    </dgm:pt>
    <dgm:pt modelId="{0DD6493A-A55C-4723-B887-DB963324F091}" type="parTrans" cxnId="{CDEF6419-77B4-4AE8-A646-78E471AB81D8}">
      <dgm:prSet/>
      <dgm:spPr/>
      <dgm:t>
        <a:bodyPr/>
        <a:lstStyle/>
        <a:p>
          <a:endParaRPr lang="sl-SI"/>
        </a:p>
      </dgm:t>
    </dgm:pt>
    <dgm:pt modelId="{9B052684-FCC3-4781-ADF0-3FB5A09B05D0}" type="sibTrans" cxnId="{CDEF6419-77B4-4AE8-A646-78E471AB81D8}">
      <dgm:prSet/>
      <dgm:spPr/>
      <dgm:t>
        <a:bodyPr/>
        <a:lstStyle/>
        <a:p>
          <a:endParaRPr lang="sl-SI"/>
        </a:p>
      </dgm:t>
    </dgm:pt>
    <dgm:pt modelId="{BF8E5CE4-C047-42BA-A60C-E8F765510F72}">
      <dgm:prSet phldrT="[besedilo]"/>
      <dgm:spPr/>
      <dgm:t>
        <a:bodyPr/>
        <a:lstStyle/>
        <a:p>
          <a:r>
            <a:rPr lang="sl-SI" dirty="0"/>
            <a:t>STAFF TRAINING</a:t>
          </a:r>
        </a:p>
      </dgm:t>
    </dgm:pt>
    <dgm:pt modelId="{EAA68BE9-C297-49D2-B62A-CC0B4318D8D8}" type="parTrans" cxnId="{2979371A-2745-4FFA-92F3-212B7554878C}">
      <dgm:prSet/>
      <dgm:spPr/>
      <dgm:t>
        <a:bodyPr/>
        <a:lstStyle/>
        <a:p>
          <a:endParaRPr lang="sl-SI"/>
        </a:p>
      </dgm:t>
    </dgm:pt>
    <dgm:pt modelId="{69CDF85F-6908-4FF1-9220-B4068E5C5E42}" type="sibTrans" cxnId="{2979371A-2745-4FFA-92F3-212B7554878C}">
      <dgm:prSet/>
      <dgm:spPr/>
      <dgm:t>
        <a:bodyPr/>
        <a:lstStyle/>
        <a:p>
          <a:endParaRPr lang="sl-SI"/>
        </a:p>
      </dgm:t>
    </dgm:pt>
    <dgm:pt modelId="{54BA2C70-0616-458E-A1E0-A85C6063CAC5}">
      <dgm:prSet phldrT="[besedilo]"/>
      <dgm:spPr/>
      <dgm:t>
        <a:bodyPr/>
        <a:lstStyle/>
        <a:p>
          <a:pPr algn="just"/>
          <a:endParaRPr lang="sl-SI" dirty="0"/>
        </a:p>
      </dgm:t>
    </dgm:pt>
    <dgm:pt modelId="{FF9234DB-96D5-46CB-BA41-5B1875DB9A7C}" type="parTrans" cxnId="{7403A478-3BEA-4A40-9FD4-A90611542F0F}">
      <dgm:prSet/>
      <dgm:spPr/>
      <dgm:t>
        <a:bodyPr/>
        <a:lstStyle/>
        <a:p>
          <a:endParaRPr lang="sl-SI"/>
        </a:p>
      </dgm:t>
    </dgm:pt>
    <dgm:pt modelId="{CC113BC4-A1C0-4F60-BB86-EB3C6B0E1CE9}" type="sibTrans" cxnId="{7403A478-3BEA-4A40-9FD4-A90611542F0F}">
      <dgm:prSet/>
      <dgm:spPr/>
      <dgm:t>
        <a:bodyPr/>
        <a:lstStyle/>
        <a:p>
          <a:endParaRPr lang="sl-SI"/>
        </a:p>
      </dgm:t>
    </dgm:pt>
    <dgm:pt modelId="{8F0D9E3D-E063-4867-B43E-ADDE03935C03}">
      <dgm:prSet phldrT="[besedilo]" custT="1"/>
      <dgm:spPr/>
      <dgm:t>
        <a:bodyPr/>
        <a:lstStyle/>
        <a:p>
          <a:endParaRPr lang="sl-SI" sz="2000" b="1" dirty="0">
            <a:solidFill>
              <a:schemeClr val="accent1">
                <a:lumMod val="75000"/>
              </a:schemeClr>
            </a:solidFill>
          </a:endParaRPr>
        </a:p>
      </dgm:t>
    </dgm:pt>
    <dgm:pt modelId="{F0E5A8F0-77E8-4019-8D9D-95279DC86EE3}" type="parTrans" cxnId="{6DED31A4-5B02-4A20-AA9F-8F7C19312908}">
      <dgm:prSet/>
      <dgm:spPr/>
    </dgm:pt>
    <dgm:pt modelId="{E5EE1972-A260-4387-9A0A-1E9EF32F8983}" type="sibTrans" cxnId="{6DED31A4-5B02-4A20-AA9F-8F7C19312908}">
      <dgm:prSet/>
      <dgm:spPr/>
    </dgm:pt>
    <dgm:pt modelId="{33E2B4D6-710C-44A3-8359-2BD9A8E2AD9A}">
      <dgm:prSet phldrT="[besedilo]" custT="1"/>
      <dgm:spPr/>
      <dgm:t>
        <a:bodyPr/>
        <a:lstStyle/>
        <a:p>
          <a:r>
            <a:rPr lang="en-US" sz="2400" b="0" dirty="0">
              <a:solidFill>
                <a:schemeClr val="tx1"/>
              </a:solidFill>
            </a:rPr>
            <a:t>Agreements, preparation of activities and organization</a:t>
          </a:r>
          <a:endParaRPr lang="sl-SI" sz="2400" b="0" dirty="0">
            <a:solidFill>
              <a:schemeClr val="tx1"/>
            </a:solidFill>
          </a:endParaRPr>
        </a:p>
      </dgm:t>
    </dgm:pt>
    <dgm:pt modelId="{404571F5-BCDE-4800-AB6F-251D683B22B2}" type="parTrans" cxnId="{F09DFF38-EC00-4498-9527-5415D6A482A6}">
      <dgm:prSet/>
      <dgm:spPr/>
    </dgm:pt>
    <dgm:pt modelId="{50159102-FB68-4011-947D-F6DEA94F23EA}" type="sibTrans" cxnId="{F09DFF38-EC00-4498-9527-5415D6A482A6}">
      <dgm:prSet/>
      <dgm:spPr/>
    </dgm:pt>
    <dgm:pt modelId="{C69BC1BE-D28A-428D-9152-95C05B5952A3}">
      <dgm:prSet/>
      <dgm:spPr/>
      <dgm:t>
        <a:bodyPr/>
        <a:lstStyle/>
        <a:p>
          <a:pPr algn="just"/>
          <a:r>
            <a:rPr lang="en-US" dirty="0"/>
            <a:t>Preparation of a technical manuals and training course of school teachers</a:t>
          </a:r>
        </a:p>
      </dgm:t>
    </dgm:pt>
    <dgm:pt modelId="{95967096-C621-4E21-9A3D-5FFFDB4038A3}" type="parTrans" cxnId="{53E21427-D71A-4193-87D9-EDE64C2CA923}">
      <dgm:prSet/>
      <dgm:spPr/>
      <dgm:t>
        <a:bodyPr/>
        <a:lstStyle/>
        <a:p>
          <a:endParaRPr lang="en-US"/>
        </a:p>
      </dgm:t>
    </dgm:pt>
    <dgm:pt modelId="{70970003-91EE-46C5-8034-24D4D63A6F81}" type="sibTrans" cxnId="{53E21427-D71A-4193-87D9-EDE64C2CA923}">
      <dgm:prSet/>
      <dgm:spPr/>
      <dgm:t>
        <a:bodyPr/>
        <a:lstStyle/>
        <a:p>
          <a:endParaRPr lang="en-US"/>
        </a:p>
      </dgm:t>
    </dgm:pt>
    <dgm:pt modelId="{1FD41C4E-90B4-4963-BB4F-3CF9989E4C2D}" type="pres">
      <dgm:prSet presAssocID="{22F9D049-443D-44BF-B5DE-3D8AF3199931}" presName="Name0" presStyleCnt="0">
        <dgm:presLayoutVars>
          <dgm:dir/>
          <dgm:animLvl val="lvl"/>
          <dgm:resizeHandles/>
        </dgm:presLayoutVars>
      </dgm:prSet>
      <dgm:spPr/>
      <dgm:t>
        <a:bodyPr/>
        <a:lstStyle/>
        <a:p>
          <a:endParaRPr lang="sl-SI"/>
        </a:p>
      </dgm:t>
    </dgm:pt>
    <dgm:pt modelId="{172368FB-0FF7-408C-A7FA-097DBDA043B7}" type="pres">
      <dgm:prSet presAssocID="{34ACCD47-7610-4F68-BFD9-AF23175E4F9C}" presName="linNode" presStyleCnt="0"/>
      <dgm:spPr/>
    </dgm:pt>
    <dgm:pt modelId="{503B2620-88CD-4C78-AAC3-2E42F44F3ED7}" type="pres">
      <dgm:prSet presAssocID="{34ACCD47-7610-4F68-BFD9-AF23175E4F9C}" presName="parentShp" presStyleLbl="node1" presStyleIdx="0" presStyleCnt="2">
        <dgm:presLayoutVars>
          <dgm:bulletEnabled val="1"/>
        </dgm:presLayoutVars>
      </dgm:prSet>
      <dgm:spPr/>
      <dgm:t>
        <a:bodyPr/>
        <a:lstStyle/>
        <a:p>
          <a:endParaRPr lang="sl-SI"/>
        </a:p>
      </dgm:t>
    </dgm:pt>
    <dgm:pt modelId="{A3B462B5-AC41-4259-8B90-AA10573CE03F}" type="pres">
      <dgm:prSet presAssocID="{34ACCD47-7610-4F68-BFD9-AF23175E4F9C}" presName="childShp" presStyleLbl="bgAccFollowNode1" presStyleIdx="0" presStyleCnt="2">
        <dgm:presLayoutVars>
          <dgm:bulletEnabled val="1"/>
        </dgm:presLayoutVars>
      </dgm:prSet>
      <dgm:spPr/>
      <dgm:t>
        <a:bodyPr/>
        <a:lstStyle/>
        <a:p>
          <a:endParaRPr lang="sl-SI"/>
        </a:p>
      </dgm:t>
    </dgm:pt>
    <dgm:pt modelId="{7CD6BCEB-BF10-4290-AF75-286CCE9EE009}" type="pres">
      <dgm:prSet presAssocID="{9B052684-FCC3-4781-ADF0-3FB5A09B05D0}" presName="spacing" presStyleCnt="0"/>
      <dgm:spPr/>
    </dgm:pt>
    <dgm:pt modelId="{E35926FC-310E-4BF9-8FCB-2566507186A0}" type="pres">
      <dgm:prSet presAssocID="{BF8E5CE4-C047-42BA-A60C-E8F765510F72}" presName="linNode" presStyleCnt="0"/>
      <dgm:spPr/>
    </dgm:pt>
    <dgm:pt modelId="{73BD0950-4B47-444C-95AE-52E709497DA3}" type="pres">
      <dgm:prSet presAssocID="{BF8E5CE4-C047-42BA-A60C-E8F765510F72}" presName="parentShp" presStyleLbl="node1" presStyleIdx="1" presStyleCnt="2">
        <dgm:presLayoutVars>
          <dgm:bulletEnabled val="1"/>
        </dgm:presLayoutVars>
      </dgm:prSet>
      <dgm:spPr/>
      <dgm:t>
        <a:bodyPr/>
        <a:lstStyle/>
        <a:p>
          <a:endParaRPr lang="sl-SI"/>
        </a:p>
      </dgm:t>
    </dgm:pt>
    <dgm:pt modelId="{101B5D27-824C-4CDC-AD2C-A61B8435D92A}" type="pres">
      <dgm:prSet presAssocID="{BF8E5CE4-C047-42BA-A60C-E8F765510F72}" presName="childShp" presStyleLbl="bgAccFollowNode1" presStyleIdx="1" presStyleCnt="2">
        <dgm:presLayoutVars>
          <dgm:bulletEnabled val="1"/>
        </dgm:presLayoutVars>
      </dgm:prSet>
      <dgm:spPr/>
      <dgm:t>
        <a:bodyPr/>
        <a:lstStyle/>
        <a:p>
          <a:endParaRPr lang="sl-SI"/>
        </a:p>
      </dgm:t>
    </dgm:pt>
  </dgm:ptLst>
  <dgm:cxnLst>
    <dgm:cxn modelId="{CDEF6419-77B4-4AE8-A646-78E471AB81D8}" srcId="{22F9D049-443D-44BF-B5DE-3D8AF3199931}" destId="{34ACCD47-7610-4F68-BFD9-AF23175E4F9C}" srcOrd="0" destOrd="0" parTransId="{0DD6493A-A55C-4723-B887-DB963324F091}" sibTransId="{9B052684-FCC3-4781-ADF0-3FB5A09B05D0}"/>
    <dgm:cxn modelId="{4CDE5493-9144-4868-8D10-8738E2A02EE7}" type="presOf" srcId="{33E2B4D6-710C-44A3-8359-2BD9A8E2AD9A}" destId="{A3B462B5-AC41-4259-8B90-AA10573CE03F}" srcOrd="0" destOrd="1" presId="urn:microsoft.com/office/officeart/2005/8/layout/vList6"/>
    <dgm:cxn modelId="{D8F15B05-3A2C-41FE-BF3A-FEA482161499}" type="presOf" srcId="{22F9D049-443D-44BF-B5DE-3D8AF3199931}" destId="{1FD41C4E-90B4-4963-BB4F-3CF9989E4C2D}" srcOrd="0" destOrd="0" presId="urn:microsoft.com/office/officeart/2005/8/layout/vList6"/>
    <dgm:cxn modelId="{58D247B9-5C45-497A-8355-74B2252210CB}" type="presOf" srcId="{C69BC1BE-D28A-428D-9152-95C05B5952A3}" destId="{101B5D27-824C-4CDC-AD2C-A61B8435D92A}" srcOrd="0" destOrd="1" presId="urn:microsoft.com/office/officeart/2005/8/layout/vList6"/>
    <dgm:cxn modelId="{6DED31A4-5B02-4A20-AA9F-8F7C19312908}" srcId="{34ACCD47-7610-4F68-BFD9-AF23175E4F9C}" destId="{8F0D9E3D-E063-4867-B43E-ADDE03935C03}" srcOrd="0" destOrd="0" parTransId="{F0E5A8F0-77E8-4019-8D9D-95279DC86EE3}" sibTransId="{E5EE1972-A260-4387-9A0A-1E9EF32F8983}"/>
    <dgm:cxn modelId="{F09DFF38-EC00-4498-9527-5415D6A482A6}" srcId="{34ACCD47-7610-4F68-BFD9-AF23175E4F9C}" destId="{33E2B4D6-710C-44A3-8359-2BD9A8E2AD9A}" srcOrd="1" destOrd="0" parTransId="{404571F5-BCDE-4800-AB6F-251D683B22B2}" sibTransId="{50159102-FB68-4011-947D-F6DEA94F23EA}"/>
    <dgm:cxn modelId="{ED245505-5BAE-45AF-BBEE-25C606240238}" type="presOf" srcId="{34ACCD47-7610-4F68-BFD9-AF23175E4F9C}" destId="{503B2620-88CD-4C78-AAC3-2E42F44F3ED7}" srcOrd="0" destOrd="0" presId="urn:microsoft.com/office/officeart/2005/8/layout/vList6"/>
    <dgm:cxn modelId="{01F53EF7-2397-4AFB-B645-C293ECB5A2C0}" type="presOf" srcId="{8F0D9E3D-E063-4867-B43E-ADDE03935C03}" destId="{A3B462B5-AC41-4259-8B90-AA10573CE03F}" srcOrd="0" destOrd="0" presId="urn:microsoft.com/office/officeart/2005/8/layout/vList6"/>
    <dgm:cxn modelId="{53E21427-D71A-4193-87D9-EDE64C2CA923}" srcId="{BF8E5CE4-C047-42BA-A60C-E8F765510F72}" destId="{C69BC1BE-D28A-428D-9152-95C05B5952A3}" srcOrd="1" destOrd="0" parTransId="{95967096-C621-4E21-9A3D-5FFFDB4038A3}" sibTransId="{70970003-91EE-46C5-8034-24D4D63A6F81}"/>
    <dgm:cxn modelId="{02A4A696-67BB-4348-B610-D2A9C3B479DA}" type="presOf" srcId="{54BA2C70-0616-458E-A1E0-A85C6063CAC5}" destId="{101B5D27-824C-4CDC-AD2C-A61B8435D92A}" srcOrd="0" destOrd="0" presId="urn:microsoft.com/office/officeart/2005/8/layout/vList6"/>
    <dgm:cxn modelId="{2979371A-2745-4FFA-92F3-212B7554878C}" srcId="{22F9D049-443D-44BF-B5DE-3D8AF3199931}" destId="{BF8E5CE4-C047-42BA-A60C-E8F765510F72}" srcOrd="1" destOrd="0" parTransId="{EAA68BE9-C297-49D2-B62A-CC0B4318D8D8}" sibTransId="{69CDF85F-6908-4FF1-9220-B4068E5C5E42}"/>
    <dgm:cxn modelId="{7403A478-3BEA-4A40-9FD4-A90611542F0F}" srcId="{BF8E5CE4-C047-42BA-A60C-E8F765510F72}" destId="{54BA2C70-0616-458E-A1E0-A85C6063CAC5}" srcOrd="0" destOrd="0" parTransId="{FF9234DB-96D5-46CB-BA41-5B1875DB9A7C}" sibTransId="{CC113BC4-A1C0-4F60-BB86-EB3C6B0E1CE9}"/>
    <dgm:cxn modelId="{8017CC02-282C-41B3-97F0-911D0F7C49EA}" type="presOf" srcId="{BF8E5CE4-C047-42BA-A60C-E8F765510F72}" destId="{73BD0950-4B47-444C-95AE-52E709497DA3}" srcOrd="0" destOrd="0" presId="urn:microsoft.com/office/officeart/2005/8/layout/vList6"/>
    <dgm:cxn modelId="{9EB8FEE1-7B51-463B-99B2-35AC7D788D38}" type="presParOf" srcId="{1FD41C4E-90B4-4963-BB4F-3CF9989E4C2D}" destId="{172368FB-0FF7-408C-A7FA-097DBDA043B7}" srcOrd="0" destOrd="0" presId="urn:microsoft.com/office/officeart/2005/8/layout/vList6"/>
    <dgm:cxn modelId="{8AF7C539-4B07-4D51-B17A-190D91E90D82}" type="presParOf" srcId="{172368FB-0FF7-408C-A7FA-097DBDA043B7}" destId="{503B2620-88CD-4C78-AAC3-2E42F44F3ED7}" srcOrd="0" destOrd="0" presId="urn:microsoft.com/office/officeart/2005/8/layout/vList6"/>
    <dgm:cxn modelId="{91E7B5A6-5336-4332-9066-83DB02B73858}" type="presParOf" srcId="{172368FB-0FF7-408C-A7FA-097DBDA043B7}" destId="{A3B462B5-AC41-4259-8B90-AA10573CE03F}" srcOrd="1" destOrd="0" presId="urn:microsoft.com/office/officeart/2005/8/layout/vList6"/>
    <dgm:cxn modelId="{5B635FB4-3319-483D-82D7-BDF1BAABD842}" type="presParOf" srcId="{1FD41C4E-90B4-4963-BB4F-3CF9989E4C2D}" destId="{7CD6BCEB-BF10-4290-AF75-286CCE9EE009}" srcOrd="1" destOrd="0" presId="urn:microsoft.com/office/officeart/2005/8/layout/vList6"/>
    <dgm:cxn modelId="{5D93E7FB-2DAD-4AF0-AA76-71BFD1DF817B}" type="presParOf" srcId="{1FD41C4E-90B4-4963-BB4F-3CF9989E4C2D}" destId="{E35926FC-310E-4BF9-8FCB-2566507186A0}" srcOrd="2" destOrd="0" presId="urn:microsoft.com/office/officeart/2005/8/layout/vList6"/>
    <dgm:cxn modelId="{42E67EF1-6D08-4E19-80DB-68A70F4AD260}" type="presParOf" srcId="{E35926FC-310E-4BF9-8FCB-2566507186A0}" destId="{73BD0950-4B47-444C-95AE-52E709497DA3}" srcOrd="0" destOrd="0" presId="urn:microsoft.com/office/officeart/2005/8/layout/vList6"/>
    <dgm:cxn modelId="{069FFBF7-8F8F-48AA-8B2A-A35EA271A51B}" type="presParOf" srcId="{E35926FC-310E-4BF9-8FCB-2566507186A0}" destId="{101B5D27-824C-4CDC-AD2C-A61B8435D92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F9D049-443D-44BF-B5DE-3D8AF319993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34ACCD47-7610-4F68-BFD9-AF23175E4F9C}">
      <dgm:prSet phldrT="[besedilo]"/>
      <dgm:spPr/>
      <dgm:t>
        <a:bodyPr/>
        <a:lstStyle/>
        <a:p>
          <a:r>
            <a:rPr lang="sl-SI" dirty="0"/>
            <a:t>SCHOOL STUDENTS TRAINING</a:t>
          </a:r>
        </a:p>
      </dgm:t>
    </dgm:pt>
    <dgm:pt modelId="{0DD6493A-A55C-4723-B887-DB963324F091}" type="parTrans" cxnId="{CDEF6419-77B4-4AE8-A646-78E471AB81D8}">
      <dgm:prSet/>
      <dgm:spPr/>
      <dgm:t>
        <a:bodyPr/>
        <a:lstStyle/>
        <a:p>
          <a:endParaRPr lang="sl-SI"/>
        </a:p>
      </dgm:t>
    </dgm:pt>
    <dgm:pt modelId="{9B052684-FCC3-4781-ADF0-3FB5A09B05D0}" type="sibTrans" cxnId="{CDEF6419-77B4-4AE8-A646-78E471AB81D8}">
      <dgm:prSet/>
      <dgm:spPr/>
      <dgm:t>
        <a:bodyPr/>
        <a:lstStyle/>
        <a:p>
          <a:endParaRPr lang="sl-SI"/>
        </a:p>
      </dgm:t>
    </dgm:pt>
    <dgm:pt modelId="{1D8E8D0E-9FFA-460C-A02A-DED1AE8FE892}">
      <dgm:prSet phldrT="[besedilo]" custT="1"/>
      <dgm:spPr/>
      <dgm:t>
        <a:bodyPr/>
        <a:lstStyle/>
        <a:p>
          <a:pPr algn="l"/>
          <a:endParaRPr lang="sl-SI" sz="900" b="1" dirty="0">
            <a:solidFill>
              <a:schemeClr val="accent1">
                <a:lumMod val="75000"/>
              </a:schemeClr>
            </a:solidFill>
          </a:endParaRPr>
        </a:p>
      </dgm:t>
    </dgm:pt>
    <dgm:pt modelId="{77CC961F-419E-4D32-A2FF-FE5BAAE320D4}" type="parTrans" cxnId="{E869B2F0-A73A-47A0-A218-11DA4D4578F7}">
      <dgm:prSet/>
      <dgm:spPr/>
      <dgm:t>
        <a:bodyPr/>
        <a:lstStyle/>
        <a:p>
          <a:endParaRPr lang="sl-SI"/>
        </a:p>
      </dgm:t>
    </dgm:pt>
    <dgm:pt modelId="{5FFF0D98-B901-4C1B-966A-4E959B2620CD}" type="sibTrans" cxnId="{E869B2F0-A73A-47A0-A218-11DA4D4578F7}">
      <dgm:prSet/>
      <dgm:spPr/>
      <dgm:t>
        <a:bodyPr/>
        <a:lstStyle/>
        <a:p>
          <a:endParaRPr lang="sl-SI"/>
        </a:p>
      </dgm:t>
    </dgm:pt>
    <dgm:pt modelId="{BF8E5CE4-C047-42BA-A60C-E8F765510F72}">
      <dgm:prSet phldrT="[besedilo]"/>
      <dgm:spPr/>
      <dgm:t>
        <a:bodyPr/>
        <a:lstStyle/>
        <a:p>
          <a:r>
            <a:rPr lang="sl-SI" dirty="0"/>
            <a:t>CLOSURE</a:t>
          </a:r>
        </a:p>
      </dgm:t>
    </dgm:pt>
    <dgm:pt modelId="{EAA68BE9-C297-49D2-B62A-CC0B4318D8D8}" type="parTrans" cxnId="{2979371A-2745-4FFA-92F3-212B7554878C}">
      <dgm:prSet/>
      <dgm:spPr/>
      <dgm:t>
        <a:bodyPr/>
        <a:lstStyle/>
        <a:p>
          <a:endParaRPr lang="sl-SI"/>
        </a:p>
      </dgm:t>
    </dgm:pt>
    <dgm:pt modelId="{69CDF85F-6908-4FF1-9220-B4068E5C5E42}" type="sibTrans" cxnId="{2979371A-2745-4FFA-92F3-212B7554878C}">
      <dgm:prSet/>
      <dgm:spPr/>
      <dgm:t>
        <a:bodyPr/>
        <a:lstStyle/>
        <a:p>
          <a:endParaRPr lang="sl-SI"/>
        </a:p>
      </dgm:t>
    </dgm:pt>
    <dgm:pt modelId="{54BA2C70-0616-458E-A1E0-A85C6063CAC5}">
      <dgm:prSet phldrT="[besedilo]" custT="1"/>
      <dgm:spPr/>
      <dgm:t>
        <a:bodyPr/>
        <a:lstStyle/>
        <a:p>
          <a:r>
            <a:rPr lang="en-US" sz="2400" dirty="0"/>
            <a:t>Final evaluation road map for future joint ventures</a:t>
          </a:r>
          <a:endParaRPr lang="sl-SI" sz="2400" dirty="0"/>
        </a:p>
      </dgm:t>
    </dgm:pt>
    <dgm:pt modelId="{FF9234DB-96D5-46CB-BA41-5B1875DB9A7C}" type="parTrans" cxnId="{7403A478-3BEA-4A40-9FD4-A90611542F0F}">
      <dgm:prSet/>
      <dgm:spPr/>
      <dgm:t>
        <a:bodyPr/>
        <a:lstStyle/>
        <a:p>
          <a:endParaRPr lang="sl-SI"/>
        </a:p>
      </dgm:t>
    </dgm:pt>
    <dgm:pt modelId="{CC113BC4-A1C0-4F60-BB86-EB3C6B0E1CE9}" type="sibTrans" cxnId="{7403A478-3BEA-4A40-9FD4-A90611542F0F}">
      <dgm:prSet/>
      <dgm:spPr/>
      <dgm:t>
        <a:bodyPr/>
        <a:lstStyle/>
        <a:p>
          <a:endParaRPr lang="sl-SI"/>
        </a:p>
      </dgm:t>
    </dgm:pt>
    <dgm:pt modelId="{0C50327B-A372-4E6E-BC50-47C659CECF37}">
      <dgm:prSet custT="1"/>
      <dgm:spPr/>
      <dgm:t>
        <a:bodyPr/>
        <a:lstStyle/>
        <a:p>
          <a:pPr algn="just"/>
          <a:r>
            <a:rPr lang="en-US" sz="2400" b="0" dirty="0">
              <a:solidFill>
                <a:schemeClr val="tx1"/>
              </a:solidFill>
            </a:rPr>
            <a:t>Implementation of methodologies in classrooms and experiences and learning exchange for school students</a:t>
          </a:r>
          <a:endParaRPr lang="sl-SI" sz="2400" b="0" dirty="0">
            <a:solidFill>
              <a:schemeClr val="tx1"/>
            </a:solidFill>
          </a:endParaRPr>
        </a:p>
      </dgm:t>
    </dgm:pt>
    <dgm:pt modelId="{9DE8AD22-47D5-46FA-B343-37D53475CA88}" type="parTrans" cxnId="{3244A611-B458-4554-9F70-F4AEFBCC2BFA}">
      <dgm:prSet/>
      <dgm:spPr/>
      <dgm:t>
        <a:bodyPr/>
        <a:lstStyle/>
        <a:p>
          <a:endParaRPr lang="sl-SI"/>
        </a:p>
      </dgm:t>
    </dgm:pt>
    <dgm:pt modelId="{D4DFC178-7715-44F6-8EBE-F06BCE91E097}" type="sibTrans" cxnId="{3244A611-B458-4554-9F70-F4AEFBCC2BFA}">
      <dgm:prSet/>
      <dgm:spPr/>
      <dgm:t>
        <a:bodyPr/>
        <a:lstStyle/>
        <a:p>
          <a:endParaRPr lang="sl-SI"/>
        </a:p>
      </dgm:t>
    </dgm:pt>
    <dgm:pt modelId="{5E15D989-F28D-4247-B716-BE93FD9AB31F}">
      <dgm:prSet phldrT="[besedilo]" custT="1"/>
      <dgm:spPr/>
      <dgm:t>
        <a:bodyPr/>
        <a:lstStyle/>
        <a:p>
          <a:endParaRPr lang="sl-SI" sz="2800" dirty="0"/>
        </a:p>
      </dgm:t>
    </dgm:pt>
    <dgm:pt modelId="{0F97EB65-E905-4FC5-8CAB-C8188000ED58}" type="parTrans" cxnId="{4608435C-0FB7-4389-AD86-67226E815224}">
      <dgm:prSet/>
      <dgm:spPr/>
    </dgm:pt>
    <dgm:pt modelId="{E25C84E6-66C6-4758-BB82-BDA66C2CE54D}" type="sibTrans" cxnId="{4608435C-0FB7-4389-AD86-67226E815224}">
      <dgm:prSet/>
      <dgm:spPr/>
    </dgm:pt>
    <dgm:pt modelId="{1FD41C4E-90B4-4963-BB4F-3CF9989E4C2D}" type="pres">
      <dgm:prSet presAssocID="{22F9D049-443D-44BF-B5DE-3D8AF3199931}" presName="Name0" presStyleCnt="0">
        <dgm:presLayoutVars>
          <dgm:dir/>
          <dgm:animLvl val="lvl"/>
          <dgm:resizeHandles/>
        </dgm:presLayoutVars>
      </dgm:prSet>
      <dgm:spPr/>
      <dgm:t>
        <a:bodyPr/>
        <a:lstStyle/>
        <a:p>
          <a:endParaRPr lang="sl-SI"/>
        </a:p>
      </dgm:t>
    </dgm:pt>
    <dgm:pt modelId="{172368FB-0FF7-408C-A7FA-097DBDA043B7}" type="pres">
      <dgm:prSet presAssocID="{34ACCD47-7610-4F68-BFD9-AF23175E4F9C}" presName="linNode" presStyleCnt="0"/>
      <dgm:spPr/>
    </dgm:pt>
    <dgm:pt modelId="{503B2620-88CD-4C78-AAC3-2E42F44F3ED7}" type="pres">
      <dgm:prSet presAssocID="{34ACCD47-7610-4F68-BFD9-AF23175E4F9C}" presName="parentShp" presStyleLbl="node1" presStyleIdx="0" presStyleCnt="2">
        <dgm:presLayoutVars>
          <dgm:bulletEnabled val="1"/>
        </dgm:presLayoutVars>
      </dgm:prSet>
      <dgm:spPr/>
      <dgm:t>
        <a:bodyPr/>
        <a:lstStyle/>
        <a:p>
          <a:endParaRPr lang="sl-SI"/>
        </a:p>
      </dgm:t>
    </dgm:pt>
    <dgm:pt modelId="{A3B462B5-AC41-4259-8B90-AA10573CE03F}" type="pres">
      <dgm:prSet presAssocID="{34ACCD47-7610-4F68-BFD9-AF23175E4F9C}" presName="childShp" presStyleLbl="bgAccFollowNode1" presStyleIdx="0" presStyleCnt="2">
        <dgm:presLayoutVars>
          <dgm:bulletEnabled val="1"/>
        </dgm:presLayoutVars>
      </dgm:prSet>
      <dgm:spPr/>
      <dgm:t>
        <a:bodyPr/>
        <a:lstStyle/>
        <a:p>
          <a:endParaRPr lang="sl-SI"/>
        </a:p>
      </dgm:t>
    </dgm:pt>
    <dgm:pt modelId="{7CD6BCEB-BF10-4290-AF75-286CCE9EE009}" type="pres">
      <dgm:prSet presAssocID="{9B052684-FCC3-4781-ADF0-3FB5A09B05D0}" presName="spacing" presStyleCnt="0"/>
      <dgm:spPr/>
    </dgm:pt>
    <dgm:pt modelId="{E35926FC-310E-4BF9-8FCB-2566507186A0}" type="pres">
      <dgm:prSet presAssocID="{BF8E5CE4-C047-42BA-A60C-E8F765510F72}" presName="linNode" presStyleCnt="0"/>
      <dgm:spPr/>
    </dgm:pt>
    <dgm:pt modelId="{73BD0950-4B47-444C-95AE-52E709497DA3}" type="pres">
      <dgm:prSet presAssocID="{BF8E5CE4-C047-42BA-A60C-E8F765510F72}" presName="parentShp" presStyleLbl="node1" presStyleIdx="1" presStyleCnt="2">
        <dgm:presLayoutVars>
          <dgm:bulletEnabled val="1"/>
        </dgm:presLayoutVars>
      </dgm:prSet>
      <dgm:spPr/>
      <dgm:t>
        <a:bodyPr/>
        <a:lstStyle/>
        <a:p>
          <a:endParaRPr lang="sl-SI"/>
        </a:p>
      </dgm:t>
    </dgm:pt>
    <dgm:pt modelId="{101B5D27-824C-4CDC-AD2C-A61B8435D92A}" type="pres">
      <dgm:prSet presAssocID="{BF8E5CE4-C047-42BA-A60C-E8F765510F72}" presName="childShp" presStyleLbl="bgAccFollowNode1" presStyleIdx="1" presStyleCnt="2">
        <dgm:presLayoutVars>
          <dgm:bulletEnabled val="1"/>
        </dgm:presLayoutVars>
      </dgm:prSet>
      <dgm:spPr/>
      <dgm:t>
        <a:bodyPr/>
        <a:lstStyle/>
        <a:p>
          <a:endParaRPr lang="sl-SI"/>
        </a:p>
      </dgm:t>
    </dgm:pt>
  </dgm:ptLst>
  <dgm:cxnLst>
    <dgm:cxn modelId="{CDEF6419-77B4-4AE8-A646-78E471AB81D8}" srcId="{22F9D049-443D-44BF-B5DE-3D8AF3199931}" destId="{34ACCD47-7610-4F68-BFD9-AF23175E4F9C}" srcOrd="0" destOrd="0" parTransId="{0DD6493A-A55C-4723-B887-DB963324F091}" sibTransId="{9B052684-FCC3-4781-ADF0-3FB5A09B05D0}"/>
    <dgm:cxn modelId="{D8F15B05-3A2C-41FE-BF3A-FEA482161499}" type="presOf" srcId="{22F9D049-443D-44BF-B5DE-3D8AF3199931}" destId="{1FD41C4E-90B4-4963-BB4F-3CF9989E4C2D}" srcOrd="0" destOrd="0" presId="urn:microsoft.com/office/officeart/2005/8/layout/vList6"/>
    <dgm:cxn modelId="{D6AA4BF4-5903-4F69-AE0B-819A0FAAA54D}" type="presOf" srcId="{5E15D989-F28D-4247-B716-BE93FD9AB31F}" destId="{101B5D27-824C-4CDC-AD2C-A61B8435D92A}" srcOrd="0" destOrd="0" presId="urn:microsoft.com/office/officeart/2005/8/layout/vList6"/>
    <dgm:cxn modelId="{ED245505-5BAE-45AF-BBEE-25C606240238}" type="presOf" srcId="{34ACCD47-7610-4F68-BFD9-AF23175E4F9C}" destId="{503B2620-88CD-4C78-AAC3-2E42F44F3ED7}" srcOrd="0" destOrd="0" presId="urn:microsoft.com/office/officeart/2005/8/layout/vList6"/>
    <dgm:cxn modelId="{6D13FD7D-DE0F-496C-8660-273F1414F749}" type="presOf" srcId="{0C50327B-A372-4E6E-BC50-47C659CECF37}" destId="{A3B462B5-AC41-4259-8B90-AA10573CE03F}" srcOrd="0" destOrd="1" presId="urn:microsoft.com/office/officeart/2005/8/layout/vList6"/>
    <dgm:cxn modelId="{02A4A696-67BB-4348-B610-D2A9C3B479DA}" type="presOf" srcId="{54BA2C70-0616-458E-A1E0-A85C6063CAC5}" destId="{101B5D27-824C-4CDC-AD2C-A61B8435D92A}" srcOrd="0" destOrd="1" presId="urn:microsoft.com/office/officeart/2005/8/layout/vList6"/>
    <dgm:cxn modelId="{2979371A-2745-4FFA-92F3-212B7554878C}" srcId="{22F9D049-443D-44BF-B5DE-3D8AF3199931}" destId="{BF8E5CE4-C047-42BA-A60C-E8F765510F72}" srcOrd="1" destOrd="0" parTransId="{EAA68BE9-C297-49D2-B62A-CC0B4318D8D8}" sibTransId="{69CDF85F-6908-4FF1-9220-B4068E5C5E42}"/>
    <dgm:cxn modelId="{3244A611-B458-4554-9F70-F4AEFBCC2BFA}" srcId="{34ACCD47-7610-4F68-BFD9-AF23175E4F9C}" destId="{0C50327B-A372-4E6E-BC50-47C659CECF37}" srcOrd="1" destOrd="0" parTransId="{9DE8AD22-47D5-46FA-B343-37D53475CA88}" sibTransId="{D4DFC178-7715-44F6-8EBE-F06BCE91E097}"/>
    <dgm:cxn modelId="{4608435C-0FB7-4389-AD86-67226E815224}" srcId="{BF8E5CE4-C047-42BA-A60C-E8F765510F72}" destId="{5E15D989-F28D-4247-B716-BE93FD9AB31F}" srcOrd="0" destOrd="0" parTransId="{0F97EB65-E905-4FC5-8CAB-C8188000ED58}" sibTransId="{E25C84E6-66C6-4758-BB82-BDA66C2CE54D}"/>
    <dgm:cxn modelId="{220F8453-11B5-4627-B3F3-667546355426}" type="presOf" srcId="{1D8E8D0E-9FFA-460C-A02A-DED1AE8FE892}" destId="{A3B462B5-AC41-4259-8B90-AA10573CE03F}" srcOrd="0" destOrd="0" presId="urn:microsoft.com/office/officeart/2005/8/layout/vList6"/>
    <dgm:cxn modelId="{7403A478-3BEA-4A40-9FD4-A90611542F0F}" srcId="{BF8E5CE4-C047-42BA-A60C-E8F765510F72}" destId="{54BA2C70-0616-458E-A1E0-A85C6063CAC5}" srcOrd="1" destOrd="0" parTransId="{FF9234DB-96D5-46CB-BA41-5B1875DB9A7C}" sibTransId="{CC113BC4-A1C0-4F60-BB86-EB3C6B0E1CE9}"/>
    <dgm:cxn modelId="{8017CC02-282C-41B3-97F0-911D0F7C49EA}" type="presOf" srcId="{BF8E5CE4-C047-42BA-A60C-E8F765510F72}" destId="{73BD0950-4B47-444C-95AE-52E709497DA3}" srcOrd="0" destOrd="0" presId="urn:microsoft.com/office/officeart/2005/8/layout/vList6"/>
    <dgm:cxn modelId="{E869B2F0-A73A-47A0-A218-11DA4D4578F7}" srcId="{34ACCD47-7610-4F68-BFD9-AF23175E4F9C}" destId="{1D8E8D0E-9FFA-460C-A02A-DED1AE8FE892}" srcOrd="0" destOrd="0" parTransId="{77CC961F-419E-4D32-A2FF-FE5BAAE320D4}" sibTransId="{5FFF0D98-B901-4C1B-966A-4E959B2620CD}"/>
    <dgm:cxn modelId="{9EB8FEE1-7B51-463B-99B2-35AC7D788D38}" type="presParOf" srcId="{1FD41C4E-90B4-4963-BB4F-3CF9989E4C2D}" destId="{172368FB-0FF7-408C-A7FA-097DBDA043B7}" srcOrd="0" destOrd="0" presId="urn:microsoft.com/office/officeart/2005/8/layout/vList6"/>
    <dgm:cxn modelId="{8AF7C539-4B07-4D51-B17A-190D91E90D82}" type="presParOf" srcId="{172368FB-0FF7-408C-A7FA-097DBDA043B7}" destId="{503B2620-88CD-4C78-AAC3-2E42F44F3ED7}" srcOrd="0" destOrd="0" presId="urn:microsoft.com/office/officeart/2005/8/layout/vList6"/>
    <dgm:cxn modelId="{91E7B5A6-5336-4332-9066-83DB02B73858}" type="presParOf" srcId="{172368FB-0FF7-408C-A7FA-097DBDA043B7}" destId="{A3B462B5-AC41-4259-8B90-AA10573CE03F}" srcOrd="1" destOrd="0" presId="urn:microsoft.com/office/officeart/2005/8/layout/vList6"/>
    <dgm:cxn modelId="{5B635FB4-3319-483D-82D7-BDF1BAABD842}" type="presParOf" srcId="{1FD41C4E-90B4-4963-BB4F-3CF9989E4C2D}" destId="{7CD6BCEB-BF10-4290-AF75-286CCE9EE009}" srcOrd="1" destOrd="0" presId="urn:microsoft.com/office/officeart/2005/8/layout/vList6"/>
    <dgm:cxn modelId="{5D93E7FB-2DAD-4AF0-AA76-71BFD1DF817B}" type="presParOf" srcId="{1FD41C4E-90B4-4963-BB4F-3CF9989E4C2D}" destId="{E35926FC-310E-4BF9-8FCB-2566507186A0}" srcOrd="2" destOrd="0" presId="urn:microsoft.com/office/officeart/2005/8/layout/vList6"/>
    <dgm:cxn modelId="{42E67EF1-6D08-4E19-80DB-68A70F4AD260}" type="presParOf" srcId="{E35926FC-310E-4BF9-8FCB-2566507186A0}" destId="{73BD0950-4B47-444C-95AE-52E709497DA3}" srcOrd="0" destOrd="0" presId="urn:microsoft.com/office/officeart/2005/8/layout/vList6"/>
    <dgm:cxn modelId="{069FFBF7-8F8F-48AA-8B2A-A35EA271A51B}" type="presParOf" srcId="{E35926FC-310E-4BF9-8FCB-2566507186A0}" destId="{101B5D27-824C-4CDC-AD2C-A61B8435D92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F9D049-443D-44BF-B5DE-3D8AF319993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34ACCD47-7610-4F68-BFD9-AF23175E4F9C}">
      <dgm:prSet phldrT="[besedilo]"/>
      <dgm:spPr/>
      <dgm:t>
        <a:bodyPr/>
        <a:lstStyle/>
        <a:p>
          <a:r>
            <a:rPr lang="en-US" dirty="0"/>
            <a:t>Project Management (transversal)</a:t>
          </a:r>
          <a:endParaRPr lang="sl-SI" dirty="0"/>
        </a:p>
      </dgm:t>
    </dgm:pt>
    <dgm:pt modelId="{0DD6493A-A55C-4723-B887-DB963324F091}" type="parTrans" cxnId="{CDEF6419-77B4-4AE8-A646-78E471AB81D8}">
      <dgm:prSet/>
      <dgm:spPr/>
      <dgm:t>
        <a:bodyPr/>
        <a:lstStyle/>
        <a:p>
          <a:endParaRPr lang="sl-SI"/>
        </a:p>
      </dgm:t>
    </dgm:pt>
    <dgm:pt modelId="{9B052684-FCC3-4781-ADF0-3FB5A09B05D0}" type="sibTrans" cxnId="{CDEF6419-77B4-4AE8-A646-78E471AB81D8}">
      <dgm:prSet/>
      <dgm:spPr/>
      <dgm:t>
        <a:bodyPr/>
        <a:lstStyle/>
        <a:p>
          <a:endParaRPr lang="sl-SI"/>
        </a:p>
      </dgm:t>
    </dgm:pt>
    <dgm:pt modelId="{1D8E8D0E-9FFA-460C-A02A-DED1AE8FE892}">
      <dgm:prSet phldrT="[besedilo]" custT="1"/>
      <dgm:spPr/>
      <dgm:t>
        <a:bodyPr/>
        <a:lstStyle/>
        <a:p>
          <a:pPr algn="l"/>
          <a:endParaRPr lang="sl-SI" sz="900" b="1" dirty="0">
            <a:solidFill>
              <a:schemeClr val="accent1">
                <a:lumMod val="75000"/>
              </a:schemeClr>
            </a:solidFill>
          </a:endParaRPr>
        </a:p>
      </dgm:t>
    </dgm:pt>
    <dgm:pt modelId="{77CC961F-419E-4D32-A2FF-FE5BAAE320D4}" type="parTrans" cxnId="{E869B2F0-A73A-47A0-A218-11DA4D4578F7}">
      <dgm:prSet/>
      <dgm:spPr/>
      <dgm:t>
        <a:bodyPr/>
        <a:lstStyle/>
        <a:p>
          <a:endParaRPr lang="sl-SI"/>
        </a:p>
      </dgm:t>
    </dgm:pt>
    <dgm:pt modelId="{5FFF0D98-B901-4C1B-966A-4E959B2620CD}" type="sibTrans" cxnId="{E869B2F0-A73A-47A0-A218-11DA4D4578F7}">
      <dgm:prSet/>
      <dgm:spPr/>
      <dgm:t>
        <a:bodyPr/>
        <a:lstStyle/>
        <a:p>
          <a:endParaRPr lang="sl-SI"/>
        </a:p>
      </dgm:t>
    </dgm:pt>
    <dgm:pt modelId="{BF8E5CE4-C047-42BA-A60C-E8F765510F72}">
      <dgm:prSet phldrT="[besedilo]"/>
      <dgm:spPr/>
      <dgm:t>
        <a:bodyPr/>
        <a:lstStyle/>
        <a:p>
          <a:r>
            <a:rPr lang="en-US" dirty="0"/>
            <a:t>Dissemination (transversal)</a:t>
          </a:r>
          <a:endParaRPr lang="sl-SI" dirty="0"/>
        </a:p>
      </dgm:t>
    </dgm:pt>
    <dgm:pt modelId="{EAA68BE9-C297-49D2-B62A-CC0B4318D8D8}" type="parTrans" cxnId="{2979371A-2745-4FFA-92F3-212B7554878C}">
      <dgm:prSet/>
      <dgm:spPr/>
      <dgm:t>
        <a:bodyPr/>
        <a:lstStyle/>
        <a:p>
          <a:endParaRPr lang="sl-SI"/>
        </a:p>
      </dgm:t>
    </dgm:pt>
    <dgm:pt modelId="{69CDF85F-6908-4FF1-9220-B4068E5C5E42}" type="sibTrans" cxnId="{2979371A-2745-4FFA-92F3-212B7554878C}">
      <dgm:prSet/>
      <dgm:spPr/>
      <dgm:t>
        <a:bodyPr/>
        <a:lstStyle/>
        <a:p>
          <a:endParaRPr lang="sl-SI"/>
        </a:p>
      </dgm:t>
    </dgm:pt>
    <dgm:pt modelId="{54BA2C70-0616-458E-A1E0-A85C6063CAC5}">
      <dgm:prSet phldrT="[besedilo]" custT="1"/>
      <dgm:spPr/>
      <dgm:t>
        <a:bodyPr/>
        <a:lstStyle/>
        <a:p>
          <a:pPr algn="just"/>
          <a:r>
            <a:rPr lang="en-US" sz="2400" dirty="0"/>
            <a:t>Website, social networks, meetings, mainly addressed school students and teachers and professionals</a:t>
          </a:r>
          <a:endParaRPr lang="sl-SI" sz="2400" dirty="0"/>
        </a:p>
      </dgm:t>
    </dgm:pt>
    <dgm:pt modelId="{FF9234DB-96D5-46CB-BA41-5B1875DB9A7C}" type="parTrans" cxnId="{7403A478-3BEA-4A40-9FD4-A90611542F0F}">
      <dgm:prSet/>
      <dgm:spPr/>
      <dgm:t>
        <a:bodyPr/>
        <a:lstStyle/>
        <a:p>
          <a:endParaRPr lang="sl-SI"/>
        </a:p>
      </dgm:t>
    </dgm:pt>
    <dgm:pt modelId="{CC113BC4-A1C0-4F60-BB86-EB3C6B0E1CE9}" type="sibTrans" cxnId="{7403A478-3BEA-4A40-9FD4-A90611542F0F}">
      <dgm:prSet/>
      <dgm:spPr/>
      <dgm:t>
        <a:bodyPr/>
        <a:lstStyle/>
        <a:p>
          <a:endParaRPr lang="sl-SI"/>
        </a:p>
      </dgm:t>
    </dgm:pt>
    <dgm:pt modelId="{0C50327B-A372-4E6E-BC50-47C659CECF37}">
      <dgm:prSet custT="1"/>
      <dgm:spPr/>
      <dgm:t>
        <a:bodyPr/>
        <a:lstStyle/>
        <a:p>
          <a:pPr algn="just"/>
          <a:r>
            <a:rPr lang="en-US" sz="2400" b="0" dirty="0">
              <a:solidFill>
                <a:schemeClr val="tx1"/>
              </a:solidFill>
            </a:rPr>
            <a:t>Tri-monthly reports, virtual and transnational meetings</a:t>
          </a:r>
          <a:endParaRPr lang="sl-SI" sz="2400" b="0" dirty="0">
            <a:solidFill>
              <a:schemeClr val="tx1"/>
            </a:solidFill>
          </a:endParaRPr>
        </a:p>
      </dgm:t>
    </dgm:pt>
    <dgm:pt modelId="{9DE8AD22-47D5-46FA-B343-37D53475CA88}" type="parTrans" cxnId="{3244A611-B458-4554-9F70-F4AEFBCC2BFA}">
      <dgm:prSet/>
      <dgm:spPr/>
      <dgm:t>
        <a:bodyPr/>
        <a:lstStyle/>
        <a:p>
          <a:endParaRPr lang="sl-SI"/>
        </a:p>
      </dgm:t>
    </dgm:pt>
    <dgm:pt modelId="{D4DFC178-7715-44F6-8EBE-F06BCE91E097}" type="sibTrans" cxnId="{3244A611-B458-4554-9F70-F4AEFBCC2BFA}">
      <dgm:prSet/>
      <dgm:spPr/>
      <dgm:t>
        <a:bodyPr/>
        <a:lstStyle/>
        <a:p>
          <a:endParaRPr lang="sl-SI"/>
        </a:p>
      </dgm:t>
    </dgm:pt>
    <dgm:pt modelId="{5E15D989-F28D-4247-B716-BE93FD9AB31F}">
      <dgm:prSet phldrT="[besedilo]" custT="1"/>
      <dgm:spPr/>
      <dgm:t>
        <a:bodyPr/>
        <a:lstStyle/>
        <a:p>
          <a:pPr algn="l"/>
          <a:endParaRPr lang="sl-SI" sz="2800" dirty="0"/>
        </a:p>
      </dgm:t>
    </dgm:pt>
    <dgm:pt modelId="{0F97EB65-E905-4FC5-8CAB-C8188000ED58}" type="parTrans" cxnId="{4608435C-0FB7-4389-AD86-67226E815224}">
      <dgm:prSet/>
      <dgm:spPr/>
    </dgm:pt>
    <dgm:pt modelId="{E25C84E6-66C6-4758-BB82-BDA66C2CE54D}" type="sibTrans" cxnId="{4608435C-0FB7-4389-AD86-67226E815224}">
      <dgm:prSet/>
      <dgm:spPr/>
    </dgm:pt>
    <dgm:pt modelId="{6524F580-1BD7-42D4-B9D7-7B2A942F8423}">
      <dgm:prSet phldrT="[besedilo]" custT="1"/>
      <dgm:spPr/>
      <dgm:t>
        <a:bodyPr/>
        <a:lstStyle/>
        <a:p>
          <a:pPr algn="l"/>
          <a:endParaRPr lang="sl-SI" sz="900" b="1" dirty="0">
            <a:solidFill>
              <a:schemeClr val="accent1">
                <a:lumMod val="75000"/>
              </a:schemeClr>
            </a:solidFill>
          </a:endParaRPr>
        </a:p>
      </dgm:t>
    </dgm:pt>
    <dgm:pt modelId="{7BE899C6-271A-4A1D-9F74-E55B509BFFAF}" type="parTrans" cxnId="{6E664AA5-7297-4A03-851A-3C0EA2DD25D6}">
      <dgm:prSet/>
      <dgm:spPr/>
    </dgm:pt>
    <dgm:pt modelId="{D0294786-F8EA-45D0-8013-E78A0E1431DB}" type="sibTrans" cxnId="{6E664AA5-7297-4A03-851A-3C0EA2DD25D6}">
      <dgm:prSet/>
      <dgm:spPr/>
    </dgm:pt>
    <dgm:pt modelId="{6CAEC1B2-555D-47FA-8CA9-3269DE31FC0E}">
      <dgm:prSet phldrT="[besedilo]" custT="1"/>
      <dgm:spPr/>
      <dgm:t>
        <a:bodyPr/>
        <a:lstStyle/>
        <a:p>
          <a:pPr algn="l"/>
          <a:endParaRPr lang="sl-SI" sz="900" b="1" dirty="0">
            <a:solidFill>
              <a:schemeClr val="accent1">
                <a:lumMod val="75000"/>
              </a:schemeClr>
            </a:solidFill>
          </a:endParaRPr>
        </a:p>
      </dgm:t>
    </dgm:pt>
    <dgm:pt modelId="{E03A8FC0-364C-441A-A54B-BDD2A1C10F67}" type="parTrans" cxnId="{CB560007-F487-4E57-A131-9F171A9FAF40}">
      <dgm:prSet/>
      <dgm:spPr/>
    </dgm:pt>
    <dgm:pt modelId="{7CCEDCA7-8375-4026-9FC8-FDAA8980372F}" type="sibTrans" cxnId="{CB560007-F487-4E57-A131-9F171A9FAF40}">
      <dgm:prSet/>
      <dgm:spPr/>
    </dgm:pt>
    <dgm:pt modelId="{1FD41C4E-90B4-4963-BB4F-3CF9989E4C2D}" type="pres">
      <dgm:prSet presAssocID="{22F9D049-443D-44BF-B5DE-3D8AF3199931}" presName="Name0" presStyleCnt="0">
        <dgm:presLayoutVars>
          <dgm:dir/>
          <dgm:animLvl val="lvl"/>
          <dgm:resizeHandles/>
        </dgm:presLayoutVars>
      </dgm:prSet>
      <dgm:spPr/>
      <dgm:t>
        <a:bodyPr/>
        <a:lstStyle/>
        <a:p>
          <a:endParaRPr lang="sl-SI"/>
        </a:p>
      </dgm:t>
    </dgm:pt>
    <dgm:pt modelId="{172368FB-0FF7-408C-A7FA-097DBDA043B7}" type="pres">
      <dgm:prSet presAssocID="{34ACCD47-7610-4F68-BFD9-AF23175E4F9C}" presName="linNode" presStyleCnt="0"/>
      <dgm:spPr/>
    </dgm:pt>
    <dgm:pt modelId="{503B2620-88CD-4C78-AAC3-2E42F44F3ED7}" type="pres">
      <dgm:prSet presAssocID="{34ACCD47-7610-4F68-BFD9-AF23175E4F9C}" presName="parentShp" presStyleLbl="node1" presStyleIdx="0" presStyleCnt="2">
        <dgm:presLayoutVars>
          <dgm:bulletEnabled val="1"/>
        </dgm:presLayoutVars>
      </dgm:prSet>
      <dgm:spPr/>
      <dgm:t>
        <a:bodyPr/>
        <a:lstStyle/>
        <a:p>
          <a:endParaRPr lang="sl-SI"/>
        </a:p>
      </dgm:t>
    </dgm:pt>
    <dgm:pt modelId="{A3B462B5-AC41-4259-8B90-AA10573CE03F}" type="pres">
      <dgm:prSet presAssocID="{34ACCD47-7610-4F68-BFD9-AF23175E4F9C}" presName="childShp" presStyleLbl="bgAccFollowNode1" presStyleIdx="0" presStyleCnt="2">
        <dgm:presLayoutVars>
          <dgm:bulletEnabled val="1"/>
        </dgm:presLayoutVars>
      </dgm:prSet>
      <dgm:spPr/>
      <dgm:t>
        <a:bodyPr/>
        <a:lstStyle/>
        <a:p>
          <a:endParaRPr lang="sl-SI"/>
        </a:p>
      </dgm:t>
    </dgm:pt>
    <dgm:pt modelId="{7CD6BCEB-BF10-4290-AF75-286CCE9EE009}" type="pres">
      <dgm:prSet presAssocID="{9B052684-FCC3-4781-ADF0-3FB5A09B05D0}" presName="spacing" presStyleCnt="0"/>
      <dgm:spPr/>
    </dgm:pt>
    <dgm:pt modelId="{E35926FC-310E-4BF9-8FCB-2566507186A0}" type="pres">
      <dgm:prSet presAssocID="{BF8E5CE4-C047-42BA-A60C-E8F765510F72}" presName="linNode" presStyleCnt="0"/>
      <dgm:spPr/>
    </dgm:pt>
    <dgm:pt modelId="{73BD0950-4B47-444C-95AE-52E709497DA3}" type="pres">
      <dgm:prSet presAssocID="{BF8E5CE4-C047-42BA-A60C-E8F765510F72}" presName="parentShp" presStyleLbl="node1" presStyleIdx="1" presStyleCnt="2">
        <dgm:presLayoutVars>
          <dgm:bulletEnabled val="1"/>
        </dgm:presLayoutVars>
      </dgm:prSet>
      <dgm:spPr/>
      <dgm:t>
        <a:bodyPr/>
        <a:lstStyle/>
        <a:p>
          <a:endParaRPr lang="sl-SI"/>
        </a:p>
      </dgm:t>
    </dgm:pt>
    <dgm:pt modelId="{101B5D27-824C-4CDC-AD2C-A61B8435D92A}" type="pres">
      <dgm:prSet presAssocID="{BF8E5CE4-C047-42BA-A60C-E8F765510F72}" presName="childShp" presStyleLbl="bgAccFollowNode1" presStyleIdx="1" presStyleCnt="2">
        <dgm:presLayoutVars>
          <dgm:bulletEnabled val="1"/>
        </dgm:presLayoutVars>
      </dgm:prSet>
      <dgm:spPr/>
      <dgm:t>
        <a:bodyPr/>
        <a:lstStyle/>
        <a:p>
          <a:endParaRPr lang="sl-SI"/>
        </a:p>
      </dgm:t>
    </dgm:pt>
  </dgm:ptLst>
  <dgm:cxnLst>
    <dgm:cxn modelId="{CDEF6419-77B4-4AE8-A646-78E471AB81D8}" srcId="{22F9D049-443D-44BF-B5DE-3D8AF3199931}" destId="{34ACCD47-7610-4F68-BFD9-AF23175E4F9C}" srcOrd="0" destOrd="0" parTransId="{0DD6493A-A55C-4723-B887-DB963324F091}" sibTransId="{9B052684-FCC3-4781-ADF0-3FB5A09B05D0}"/>
    <dgm:cxn modelId="{D8F15B05-3A2C-41FE-BF3A-FEA482161499}" type="presOf" srcId="{22F9D049-443D-44BF-B5DE-3D8AF3199931}" destId="{1FD41C4E-90B4-4963-BB4F-3CF9989E4C2D}" srcOrd="0" destOrd="0" presId="urn:microsoft.com/office/officeart/2005/8/layout/vList6"/>
    <dgm:cxn modelId="{D6AA4BF4-5903-4F69-AE0B-819A0FAAA54D}" type="presOf" srcId="{5E15D989-F28D-4247-B716-BE93FD9AB31F}" destId="{101B5D27-824C-4CDC-AD2C-A61B8435D92A}" srcOrd="0" destOrd="0" presId="urn:microsoft.com/office/officeart/2005/8/layout/vList6"/>
    <dgm:cxn modelId="{817235DE-707E-4AE1-B685-3290F010A823}" type="presOf" srcId="{6CAEC1B2-555D-47FA-8CA9-3269DE31FC0E}" destId="{A3B462B5-AC41-4259-8B90-AA10573CE03F}" srcOrd="0" destOrd="1" presId="urn:microsoft.com/office/officeart/2005/8/layout/vList6"/>
    <dgm:cxn modelId="{CB560007-F487-4E57-A131-9F171A9FAF40}" srcId="{34ACCD47-7610-4F68-BFD9-AF23175E4F9C}" destId="{6CAEC1B2-555D-47FA-8CA9-3269DE31FC0E}" srcOrd="1" destOrd="0" parTransId="{E03A8FC0-364C-441A-A54B-BDD2A1C10F67}" sibTransId="{7CCEDCA7-8375-4026-9FC8-FDAA8980372F}"/>
    <dgm:cxn modelId="{ED245505-5BAE-45AF-BBEE-25C606240238}" type="presOf" srcId="{34ACCD47-7610-4F68-BFD9-AF23175E4F9C}" destId="{503B2620-88CD-4C78-AAC3-2E42F44F3ED7}" srcOrd="0" destOrd="0" presId="urn:microsoft.com/office/officeart/2005/8/layout/vList6"/>
    <dgm:cxn modelId="{6E664AA5-7297-4A03-851A-3C0EA2DD25D6}" srcId="{34ACCD47-7610-4F68-BFD9-AF23175E4F9C}" destId="{6524F580-1BD7-42D4-B9D7-7B2A942F8423}" srcOrd="0" destOrd="0" parTransId="{7BE899C6-271A-4A1D-9F74-E55B509BFFAF}" sibTransId="{D0294786-F8EA-45D0-8013-E78A0E1431DB}"/>
    <dgm:cxn modelId="{0B3ECF3D-FCBD-4760-8FAD-C5FD40A3BC0D}" type="presOf" srcId="{6524F580-1BD7-42D4-B9D7-7B2A942F8423}" destId="{A3B462B5-AC41-4259-8B90-AA10573CE03F}" srcOrd="0" destOrd="0" presId="urn:microsoft.com/office/officeart/2005/8/layout/vList6"/>
    <dgm:cxn modelId="{6D13FD7D-DE0F-496C-8660-273F1414F749}" type="presOf" srcId="{0C50327B-A372-4E6E-BC50-47C659CECF37}" destId="{A3B462B5-AC41-4259-8B90-AA10573CE03F}" srcOrd="0" destOrd="3" presId="urn:microsoft.com/office/officeart/2005/8/layout/vList6"/>
    <dgm:cxn modelId="{02A4A696-67BB-4348-B610-D2A9C3B479DA}" type="presOf" srcId="{54BA2C70-0616-458E-A1E0-A85C6063CAC5}" destId="{101B5D27-824C-4CDC-AD2C-A61B8435D92A}" srcOrd="0" destOrd="1" presId="urn:microsoft.com/office/officeart/2005/8/layout/vList6"/>
    <dgm:cxn modelId="{2979371A-2745-4FFA-92F3-212B7554878C}" srcId="{22F9D049-443D-44BF-B5DE-3D8AF3199931}" destId="{BF8E5CE4-C047-42BA-A60C-E8F765510F72}" srcOrd="1" destOrd="0" parTransId="{EAA68BE9-C297-49D2-B62A-CC0B4318D8D8}" sibTransId="{69CDF85F-6908-4FF1-9220-B4068E5C5E42}"/>
    <dgm:cxn modelId="{3244A611-B458-4554-9F70-F4AEFBCC2BFA}" srcId="{34ACCD47-7610-4F68-BFD9-AF23175E4F9C}" destId="{0C50327B-A372-4E6E-BC50-47C659CECF37}" srcOrd="3" destOrd="0" parTransId="{9DE8AD22-47D5-46FA-B343-37D53475CA88}" sibTransId="{D4DFC178-7715-44F6-8EBE-F06BCE91E097}"/>
    <dgm:cxn modelId="{4608435C-0FB7-4389-AD86-67226E815224}" srcId="{BF8E5CE4-C047-42BA-A60C-E8F765510F72}" destId="{5E15D989-F28D-4247-B716-BE93FD9AB31F}" srcOrd="0" destOrd="0" parTransId="{0F97EB65-E905-4FC5-8CAB-C8188000ED58}" sibTransId="{E25C84E6-66C6-4758-BB82-BDA66C2CE54D}"/>
    <dgm:cxn modelId="{7403A478-3BEA-4A40-9FD4-A90611542F0F}" srcId="{BF8E5CE4-C047-42BA-A60C-E8F765510F72}" destId="{54BA2C70-0616-458E-A1E0-A85C6063CAC5}" srcOrd="1" destOrd="0" parTransId="{FF9234DB-96D5-46CB-BA41-5B1875DB9A7C}" sibTransId="{CC113BC4-A1C0-4F60-BB86-EB3C6B0E1CE9}"/>
    <dgm:cxn modelId="{220F8453-11B5-4627-B3F3-667546355426}" type="presOf" srcId="{1D8E8D0E-9FFA-460C-A02A-DED1AE8FE892}" destId="{A3B462B5-AC41-4259-8B90-AA10573CE03F}" srcOrd="0" destOrd="2" presId="urn:microsoft.com/office/officeart/2005/8/layout/vList6"/>
    <dgm:cxn modelId="{8017CC02-282C-41B3-97F0-911D0F7C49EA}" type="presOf" srcId="{BF8E5CE4-C047-42BA-A60C-E8F765510F72}" destId="{73BD0950-4B47-444C-95AE-52E709497DA3}" srcOrd="0" destOrd="0" presId="urn:microsoft.com/office/officeart/2005/8/layout/vList6"/>
    <dgm:cxn modelId="{E869B2F0-A73A-47A0-A218-11DA4D4578F7}" srcId="{34ACCD47-7610-4F68-BFD9-AF23175E4F9C}" destId="{1D8E8D0E-9FFA-460C-A02A-DED1AE8FE892}" srcOrd="2" destOrd="0" parTransId="{77CC961F-419E-4D32-A2FF-FE5BAAE320D4}" sibTransId="{5FFF0D98-B901-4C1B-966A-4E959B2620CD}"/>
    <dgm:cxn modelId="{9EB8FEE1-7B51-463B-99B2-35AC7D788D38}" type="presParOf" srcId="{1FD41C4E-90B4-4963-BB4F-3CF9989E4C2D}" destId="{172368FB-0FF7-408C-A7FA-097DBDA043B7}" srcOrd="0" destOrd="0" presId="urn:microsoft.com/office/officeart/2005/8/layout/vList6"/>
    <dgm:cxn modelId="{8AF7C539-4B07-4D51-B17A-190D91E90D82}" type="presParOf" srcId="{172368FB-0FF7-408C-A7FA-097DBDA043B7}" destId="{503B2620-88CD-4C78-AAC3-2E42F44F3ED7}" srcOrd="0" destOrd="0" presId="urn:microsoft.com/office/officeart/2005/8/layout/vList6"/>
    <dgm:cxn modelId="{91E7B5A6-5336-4332-9066-83DB02B73858}" type="presParOf" srcId="{172368FB-0FF7-408C-A7FA-097DBDA043B7}" destId="{A3B462B5-AC41-4259-8B90-AA10573CE03F}" srcOrd="1" destOrd="0" presId="urn:microsoft.com/office/officeart/2005/8/layout/vList6"/>
    <dgm:cxn modelId="{5B635FB4-3319-483D-82D7-BDF1BAABD842}" type="presParOf" srcId="{1FD41C4E-90B4-4963-BB4F-3CF9989E4C2D}" destId="{7CD6BCEB-BF10-4290-AF75-286CCE9EE009}" srcOrd="1" destOrd="0" presId="urn:microsoft.com/office/officeart/2005/8/layout/vList6"/>
    <dgm:cxn modelId="{5D93E7FB-2DAD-4AF0-AA76-71BFD1DF817B}" type="presParOf" srcId="{1FD41C4E-90B4-4963-BB4F-3CF9989E4C2D}" destId="{E35926FC-310E-4BF9-8FCB-2566507186A0}" srcOrd="2" destOrd="0" presId="urn:microsoft.com/office/officeart/2005/8/layout/vList6"/>
    <dgm:cxn modelId="{42E67EF1-6D08-4E19-80DB-68A70F4AD260}" type="presParOf" srcId="{E35926FC-310E-4BF9-8FCB-2566507186A0}" destId="{73BD0950-4B47-444C-95AE-52E709497DA3}" srcOrd="0" destOrd="0" presId="urn:microsoft.com/office/officeart/2005/8/layout/vList6"/>
    <dgm:cxn modelId="{069FFBF7-8F8F-48AA-8B2A-A35EA271A51B}" type="presParOf" srcId="{E35926FC-310E-4BF9-8FCB-2566507186A0}" destId="{101B5D27-824C-4CDC-AD2C-A61B8435D92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60A1-F8ED-424C-A0AD-0D53580647C7}">
      <dsp:nvSpPr>
        <dsp:cNvPr id="0" name=""/>
        <dsp:cNvSpPr/>
      </dsp:nvSpPr>
      <dsp:spPr>
        <a:xfrm>
          <a:off x="2488909" y="276"/>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sl-SI" sz="2100" kern="1200" dirty="0"/>
            <a:t>UM</a:t>
          </a:r>
        </a:p>
      </dsp:txBody>
      <dsp:txXfrm>
        <a:off x="2488909" y="276"/>
        <a:ext cx="5138677" cy="467152"/>
      </dsp:txXfrm>
    </dsp:sp>
    <dsp:sp modelId="{444C6602-9890-4FD0-B149-5D0657914DEE}">
      <dsp:nvSpPr>
        <dsp:cNvPr id="0" name=""/>
        <dsp:cNvSpPr/>
      </dsp:nvSpPr>
      <dsp:spPr>
        <a:xfrm>
          <a:off x="248890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75940-B974-46DB-A3FB-748CF2F9846D}">
      <dsp:nvSpPr>
        <dsp:cNvPr id="0" name=""/>
        <dsp:cNvSpPr/>
      </dsp:nvSpPr>
      <dsp:spPr>
        <a:xfrm>
          <a:off x="3211178"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28D7C-2696-4ED9-BA08-052604EF0261}">
      <dsp:nvSpPr>
        <dsp:cNvPr id="0" name=""/>
        <dsp:cNvSpPr/>
      </dsp:nvSpPr>
      <dsp:spPr>
        <a:xfrm>
          <a:off x="393401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D85B3-858F-4DE7-84E8-B25B1855F264}">
      <dsp:nvSpPr>
        <dsp:cNvPr id="0" name=""/>
        <dsp:cNvSpPr/>
      </dsp:nvSpPr>
      <dsp:spPr>
        <a:xfrm>
          <a:off x="465628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66B6B-61D4-4843-B6B8-76A255884595}">
      <dsp:nvSpPr>
        <dsp:cNvPr id="0" name=""/>
        <dsp:cNvSpPr/>
      </dsp:nvSpPr>
      <dsp:spPr>
        <a:xfrm>
          <a:off x="537912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54176-0537-4993-9FC0-218307B232AA}">
      <dsp:nvSpPr>
        <dsp:cNvPr id="0" name=""/>
        <dsp:cNvSpPr/>
      </dsp:nvSpPr>
      <dsp:spPr>
        <a:xfrm>
          <a:off x="610139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8F501-D337-4BD7-AFE5-1B3798C9D4F4}">
      <dsp:nvSpPr>
        <dsp:cNvPr id="0" name=""/>
        <dsp:cNvSpPr/>
      </dsp:nvSpPr>
      <dsp:spPr>
        <a:xfrm>
          <a:off x="6824240"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015F-7666-47B3-9A11-5CA69571952A}">
      <dsp:nvSpPr>
        <dsp:cNvPr id="0" name=""/>
        <dsp:cNvSpPr/>
      </dsp:nvSpPr>
      <dsp:spPr>
        <a:xfrm>
          <a:off x="2488909" y="562589"/>
          <a:ext cx="5205480" cy="7612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US" sz="1300" kern="1200" dirty="0"/>
            <a:t>Opening of the virtual meeting + virtual project team picture</a:t>
          </a:r>
          <a:endParaRPr lang="sl-SI" sz="1300" kern="1200" dirty="0"/>
        </a:p>
        <a:p>
          <a:pPr lvl="0" algn="l" defTabSz="577850">
            <a:lnSpc>
              <a:spcPct val="90000"/>
            </a:lnSpc>
            <a:spcBef>
              <a:spcPct val="0"/>
            </a:spcBef>
            <a:spcAft>
              <a:spcPct val="35000"/>
            </a:spcAft>
          </a:pPr>
          <a:r>
            <a:rPr lang="en-GB" sz="1300" kern="1200" noProof="0" dirty="0"/>
            <a:t>Main objectives and Activities</a:t>
          </a:r>
        </a:p>
      </dsp:txBody>
      <dsp:txXfrm>
        <a:off x="2488909" y="562589"/>
        <a:ext cx="5205480" cy="761285"/>
      </dsp:txXfrm>
    </dsp:sp>
    <dsp:sp modelId="{77CED76C-C8A7-440A-98B6-88505F7CBF7F}">
      <dsp:nvSpPr>
        <dsp:cNvPr id="0" name=""/>
        <dsp:cNvSpPr/>
      </dsp:nvSpPr>
      <dsp:spPr>
        <a:xfrm>
          <a:off x="2488909" y="1466288"/>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GB" sz="2100" kern="1200" noProof="0" dirty="0"/>
            <a:t>All Partners</a:t>
          </a:r>
        </a:p>
      </dsp:txBody>
      <dsp:txXfrm>
        <a:off x="2488909" y="1466288"/>
        <a:ext cx="5138677" cy="467152"/>
      </dsp:txXfrm>
    </dsp:sp>
    <dsp:sp modelId="{B994C96F-C6B9-4693-BC1D-CE0FED6273BC}">
      <dsp:nvSpPr>
        <dsp:cNvPr id="0" name=""/>
        <dsp:cNvSpPr/>
      </dsp:nvSpPr>
      <dsp:spPr>
        <a:xfrm>
          <a:off x="248890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77F26-720D-4D49-BD3F-CB48578678C7}">
      <dsp:nvSpPr>
        <dsp:cNvPr id="0" name=""/>
        <dsp:cNvSpPr/>
      </dsp:nvSpPr>
      <dsp:spPr>
        <a:xfrm>
          <a:off x="3211178"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7FFF9-9070-4446-9F0C-36FD7AAE23FB}">
      <dsp:nvSpPr>
        <dsp:cNvPr id="0" name=""/>
        <dsp:cNvSpPr/>
      </dsp:nvSpPr>
      <dsp:spPr>
        <a:xfrm>
          <a:off x="393401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77875-7B02-49F8-9182-FEC2AF13F20B}">
      <dsp:nvSpPr>
        <dsp:cNvPr id="0" name=""/>
        <dsp:cNvSpPr/>
      </dsp:nvSpPr>
      <dsp:spPr>
        <a:xfrm>
          <a:off x="465628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203EE-2C60-4F3D-8C3C-C3EE935385B9}">
      <dsp:nvSpPr>
        <dsp:cNvPr id="0" name=""/>
        <dsp:cNvSpPr/>
      </dsp:nvSpPr>
      <dsp:spPr>
        <a:xfrm>
          <a:off x="537912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7E474-603D-4A5C-A8E5-573FB2E6D32A}">
      <dsp:nvSpPr>
        <dsp:cNvPr id="0" name=""/>
        <dsp:cNvSpPr/>
      </dsp:nvSpPr>
      <dsp:spPr>
        <a:xfrm>
          <a:off x="610139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8F387-785A-4FB6-9AA2-0ECA0FEE77F3}">
      <dsp:nvSpPr>
        <dsp:cNvPr id="0" name=""/>
        <dsp:cNvSpPr/>
      </dsp:nvSpPr>
      <dsp:spPr>
        <a:xfrm>
          <a:off x="6824240"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BFBA-1B5B-4BF0-A2FA-C3DBBD5AB851}">
      <dsp:nvSpPr>
        <dsp:cNvPr id="0" name=""/>
        <dsp:cNvSpPr/>
      </dsp:nvSpPr>
      <dsp:spPr>
        <a:xfrm>
          <a:off x="2480215" y="2054729"/>
          <a:ext cx="5205480" cy="7612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GB" sz="1300" kern="1200" noProof="0" dirty="0"/>
            <a:t>Getting to know you</a:t>
          </a:r>
        </a:p>
        <a:p>
          <a:pPr lvl="0" algn="l" defTabSz="577850">
            <a:lnSpc>
              <a:spcPct val="90000"/>
            </a:lnSpc>
            <a:spcBef>
              <a:spcPct val="0"/>
            </a:spcBef>
            <a:spcAft>
              <a:spcPct val="35000"/>
            </a:spcAft>
          </a:pPr>
          <a:r>
            <a:rPr lang="en-GB" sz="1300" kern="1200" noProof="0" dirty="0"/>
            <a:t>Short presentation of each partner</a:t>
          </a:r>
        </a:p>
        <a:p>
          <a:pPr lvl="0" algn="l" defTabSz="577850">
            <a:lnSpc>
              <a:spcPct val="90000"/>
            </a:lnSpc>
            <a:spcBef>
              <a:spcPct val="0"/>
            </a:spcBef>
            <a:spcAft>
              <a:spcPct val="35000"/>
            </a:spcAft>
          </a:pPr>
          <a:r>
            <a:rPr lang="en-GB" sz="1300" kern="1200" noProof="0" dirty="0"/>
            <a:t>Max 5 minutes</a:t>
          </a:r>
        </a:p>
      </dsp:txBody>
      <dsp:txXfrm>
        <a:off x="2480215" y="2054729"/>
        <a:ext cx="5205480" cy="761285"/>
      </dsp:txXfrm>
    </dsp:sp>
    <dsp:sp modelId="{91D424E7-1DE7-4AB8-B962-02431EE29A15}">
      <dsp:nvSpPr>
        <dsp:cNvPr id="0" name=""/>
        <dsp:cNvSpPr/>
      </dsp:nvSpPr>
      <dsp:spPr>
        <a:xfrm>
          <a:off x="2488909" y="2932301"/>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sl-SI" sz="2100" kern="1200" dirty="0" smtClean="0"/>
            <a:t>UM</a:t>
          </a:r>
          <a:endParaRPr lang="sl-SI" sz="2100" kern="1200" dirty="0"/>
        </a:p>
      </dsp:txBody>
      <dsp:txXfrm>
        <a:off x="2488909" y="2932301"/>
        <a:ext cx="5138677" cy="467152"/>
      </dsp:txXfrm>
    </dsp:sp>
    <dsp:sp modelId="{3AB38AD4-17D4-4A5F-A311-C13F942BA0C5}">
      <dsp:nvSpPr>
        <dsp:cNvPr id="0" name=""/>
        <dsp:cNvSpPr/>
      </dsp:nvSpPr>
      <dsp:spPr>
        <a:xfrm>
          <a:off x="248890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71071-8588-4303-9C9F-7B23CAA76A6D}">
      <dsp:nvSpPr>
        <dsp:cNvPr id="0" name=""/>
        <dsp:cNvSpPr/>
      </dsp:nvSpPr>
      <dsp:spPr>
        <a:xfrm>
          <a:off x="3211178"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86FFF-1A80-4633-9F5B-1A65F712235F}">
      <dsp:nvSpPr>
        <dsp:cNvPr id="0" name=""/>
        <dsp:cNvSpPr/>
      </dsp:nvSpPr>
      <dsp:spPr>
        <a:xfrm>
          <a:off x="393401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53DDC-E3A1-4142-A5B0-569F0F54E4B3}">
      <dsp:nvSpPr>
        <dsp:cNvPr id="0" name=""/>
        <dsp:cNvSpPr/>
      </dsp:nvSpPr>
      <dsp:spPr>
        <a:xfrm>
          <a:off x="465628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E76B6-E16A-4A59-8303-119D72FB92DF}">
      <dsp:nvSpPr>
        <dsp:cNvPr id="0" name=""/>
        <dsp:cNvSpPr/>
      </dsp:nvSpPr>
      <dsp:spPr>
        <a:xfrm>
          <a:off x="537912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05131-1566-4ED5-9939-458AEF025BC9}">
      <dsp:nvSpPr>
        <dsp:cNvPr id="0" name=""/>
        <dsp:cNvSpPr/>
      </dsp:nvSpPr>
      <dsp:spPr>
        <a:xfrm>
          <a:off x="610139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FB10E-947D-46D6-88AA-45A6BACE7478}">
      <dsp:nvSpPr>
        <dsp:cNvPr id="0" name=""/>
        <dsp:cNvSpPr/>
      </dsp:nvSpPr>
      <dsp:spPr>
        <a:xfrm>
          <a:off x="6824240"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A6AAB-9889-425C-9DEA-6834D674EAAE}">
      <dsp:nvSpPr>
        <dsp:cNvPr id="0" name=""/>
        <dsp:cNvSpPr/>
      </dsp:nvSpPr>
      <dsp:spPr>
        <a:xfrm>
          <a:off x="2488909" y="3494614"/>
          <a:ext cx="5205480" cy="7612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GB" sz="1300" kern="1200" noProof="0" dirty="0"/>
            <a:t>Background of the </a:t>
          </a:r>
          <a:r>
            <a:rPr lang="en-GB" sz="1300" kern="1200" noProof="0" dirty="0" err="1"/>
            <a:t>ReLearn</a:t>
          </a:r>
          <a:r>
            <a:rPr lang="en-GB" sz="1300" kern="1200" noProof="0" dirty="0"/>
            <a:t> plastics project</a:t>
          </a:r>
        </a:p>
        <a:p>
          <a:pPr lvl="0" algn="l" defTabSz="577850">
            <a:lnSpc>
              <a:spcPct val="90000"/>
            </a:lnSpc>
            <a:spcBef>
              <a:spcPct val="0"/>
            </a:spcBef>
            <a:spcAft>
              <a:spcPct val="35000"/>
            </a:spcAft>
          </a:pPr>
          <a:r>
            <a:rPr lang="en-GB" sz="1300" kern="1200" noProof="0" dirty="0"/>
            <a:t>Work plan and Timeline</a:t>
          </a:r>
        </a:p>
      </dsp:txBody>
      <dsp:txXfrm>
        <a:off x="2488909" y="3494614"/>
        <a:ext cx="5205480" cy="761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60A1-F8ED-424C-A0AD-0D53580647C7}">
      <dsp:nvSpPr>
        <dsp:cNvPr id="0" name=""/>
        <dsp:cNvSpPr/>
      </dsp:nvSpPr>
      <dsp:spPr>
        <a:xfrm>
          <a:off x="1084543" y="1712"/>
          <a:ext cx="7744985" cy="70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sl-SI" sz="3200" kern="1200" dirty="0"/>
            <a:t>UM</a:t>
          </a:r>
        </a:p>
      </dsp:txBody>
      <dsp:txXfrm>
        <a:off x="1084543" y="1712"/>
        <a:ext cx="7744985" cy="704089"/>
      </dsp:txXfrm>
    </dsp:sp>
    <dsp:sp modelId="{444C6602-9890-4FD0-B149-5D0657914DEE}">
      <dsp:nvSpPr>
        <dsp:cNvPr id="0" name=""/>
        <dsp:cNvSpPr/>
      </dsp:nvSpPr>
      <dsp:spPr>
        <a:xfrm>
          <a:off x="1084543"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75940-B974-46DB-A3FB-748CF2F9846D}">
      <dsp:nvSpPr>
        <dsp:cNvPr id="0" name=""/>
        <dsp:cNvSpPr/>
      </dsp:nvSpPr>
      <dsp:spPr>
        <a:xfrm>
          <a:off x="2173144"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28D7C-2696-4ED9-BA08-052604EF0261}">
      <dsp:nvSpPr>
        <dsp:cNvPr id="0" name=""/>
        <dsp:cNvSpPr/>
      </dsp:nvSpPr>
      <dsp:spPr>
        <a:xfrm>
          <a:off x="3262605"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D85B3-858F-4DE7-84E8-B25B1855F264}">
      <dsp:nvSpPr>
        <dsp:cNvPr id="0" name=""/>
        <dsp:cNvSpPr/>
      </dsp:nvSpPr>
      <dsp:spPr>
        <a:xfrm>
          <a:off x="4351206"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66B6B-61D4-4843-B6B8-76A255884595}">
      <dsp:nvSpPr>
        <dsp:cNvPr id="0" name=""/>
        <dsp:cNvSpPr/>
      </dsp:nvSpPr>
      <dsp:spPr>
        <a:xfrm>
          <a:off x="5440667"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54176-0537-4993-9FC0-218307B232AA}">
      <dsp:nvSpPr>
        <dsp:cNvPr id="0" name=""/>
        <dsp:cNvSpPr/>
      </dsp:nvSpPr>
      <dsp:spPr>
        <a:xfrm>
          <a:off x="6529268"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8F501-D337-4BD7-AFE5-1B3798C9D4F4}">
      <dsp:nvSpPr>
        <dsp:cNvPr id="0" name=""/>
        <dsp:cNvSpPr/>
      </dsp:nvSpPr>
      <dsp:spPr>
        <a:xfrm>
          <a:off x="7618729" y="705802"/>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015F-7666-47B3-9A11-5CA69571952A}">
      <dsp:nvSpPr>
        <dsp:cNvPr id="0" name=""/>
        <dsp:cNvSpPr/>
      </dsp:nvSpPr>
      <dsp:spPr>
        <a:xfrm>
          <a:off x="1084543" y="849227"/>
          <a:ext cx="7845670" cy="11474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sl-SI" sz="2900" kern="1200" dirty="0"/>
            <a:t>Project Management</a:t>
          </a:r>
        </a:p>
      </dsp:txBody>
      <dsp:txXfrm>
        <a:off x="1084543" y="849227"/>
        <a:ext cx="7845670" cy="1147405"/>
      </dsp:txXfrm>
    </dsp:sp>
    <dsp:sp modelId="{77CED76C-C8A7-440A-98B6-88505F7CBF7F}">
      <dsp:nvSpPr>
        <dsp:cNvPr id="0" name=""/>
        <dsp:cNvSpPr/>
      </dsp:nvSpPr>
      <dsp:spPr>
        <a:xfrm>
          <a:off x="1084543" y="2211278"/>
          <a:ext cx="7744985" cy="70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sl-SI" sz="3200" kern="1200" noProof="0" dirty="0"/>
            <a:t>UM</a:t>
          </a:r>
          <a:endParaRPr lang="en-GB" sz="3200" kern="1200" noProof="0" dirty="0"/>
        </a:p>
      </dsp:txBody>
      <dsp:txXfrm>
        <a:off x="1084543" y="2211278"/>
        <a:ext cx="7744985" cy="704089"/>
      </dsp:txXfrm>
    </dsp:sp>
    <dsp:sp modelId="{B994C96F-C6B9-4693-BC1D-CE0FED6273BC}">
      <dsp:nvSpPr>
        <dsp:cNvPr id="0" name=""/>
        <dsp:cNvSpPr/>
      </dsp:nvSpPr>
      <dsp:spPr>
        <a:xfrm>
          <a:off x="1084543"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77F26-720D-4D49-BD3F-CB48578678C7}">
      <dsp:nvSpPr>
        <dsp:cNvPr id="0" name=""/>
        <dsp:cNvSpPr/>
      </dsp:nvSpPr>
      <dsp:spPr>
        <a:xfrm>
          <a:off x="2173144"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7FFF9-9070-4446-9F0C-36FD7AAE23FB}">
      <dsp:nvSpPr>
        <dsp:cNvPr id="0" name=""/>
        <dsp:cNvSpPr/>
      </dsp:nvSpPr>
      <dsp:spPr>
        <a:xfrm>
          <a:off x="3262605"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77875-7B02-49F8-9182-FEC2AF13F20B}">
      <dsp:nvSpPr>
        <dsp:cNvPr id="0" name=""/>
        <dsp:cNvSpPr/>
      </dsp:nvSpPr>
      <dsp:spPr>
        <a:xfrm>
          <a:off x="4351206"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203EE-2C60-4F3D-8C3C-C3EE935385B9}">
      <dsp:nvSpPr>
        <dsp:cNvPr id="0" name=""/>
        <dsp:cNvSpPr/>
      </dsp:nvSpPr>
      <dsp:spPr>
        <a:xfrm>
          <a:off x="5440667"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7E474-603D-4A5C-A8E5-573FB2E6D32A}">
      <dsp:nvSpPr>
        <dsp:cNvPr id="0" name=""/>
        <dsp:cNvSpPr/>
      </dsp:nvSpPr>
      <dsp:spPr>
        <a:xfrm>
          <a:off x="6529268"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8F387-785A-4FB6-9AA2-0ECA0FEE77F3}">
      <dsp:nvSpPr>
        <dsp:cNvPr id="0" name=""/>
        <dsp:cNvSpPr/>
      </dsp:nvSpPr>
      <dsp:spPr>
        <a:xfrm>
          <a:off x="7618729" y="2915367"/>
          <a:ext cx="1812326" cy="1434256"/>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BFBA-1B5B-4BF0-A2FA-C3DBBD5AB851}">
      <dsp:nvSpPr>
        <dsp:cNvPr id="0" name=""/>
        <dsp:cNvSpPr/>
      </dsp:nvSpPr>
      <dsp:spPr>
        <a:xfrm>
          <a:off x="1071441" y="3098172"/>
          <a:ext cx="7845670" cy="114740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GB" sz="2900" kern="1200" noProof="0" dirty="0"/>
            <a:t>Objectives</a:t>
          </a:r>
        </a:p>
        <a:p>
          <a:pPr lvl="0" algn="l" defTabSz="1289050">
            <a:lnSpc>
              <a:spcPct val="90000"/>
            </a:lnSpc>
            <a:spcBef>
              <a:spcPct val="0"/>
            </a:spcBef>
            <a:spcAft>
              <a:spcPct val="35000"/>
            </a:spcAft>
          </a:pPr>
          <a:r>
            <a:rPr lang="en-GB" sz="2900" kern="1200" noProof="0" dirty="0"/>
            <a:t>Intellectual Outputs</a:t>
          </a:r>
          <a:r>
            <a:rPr lang="sl-SI" sz="2900" kern="1200" noProof="0" dirty="0"/>
            <a:t> 1 &amp; 2</a:t>
          </a:r>
          <a:endParaRPr lang="en-GB" sz="2900" kern="1200" noProof="0" dirty="0"/>
        </a:p>
      </dsp:txBody>
      <dsp:txXfrm>
        <a:off x="1071441" y="3098172"/>
        <a:ext cx="7845670" cy="1147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60A1-F8ED-424C-A0AD-0D53580647C7}">
      <dsp:nvSpPr>
        <dsp:cNvPr id="0" name=""/>
        <dsp:cNvSpPr/>
      </dsp:nvSpPr>
      <dsp:spPr>
        <a:xfrm>
          <a:off x="158259" y="290331"/>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lvl="0" algn="l" defTabSz="1600200">
            <a:lnSpc>
              <a:spcPct val="90000"/>
            </a:lnSpc>
            <a:spcBef>
              <a:spcPct val="0"/>
            </a:spcBef>
            <a:spcAft>
              <a:spcPct val="35000"/>
            </a:spcAft>
          </a:pPr>
          <a:r>
            <a:rPr lang="en-GB" sz="3600" kern="1200" noProof="0" dirty="0"/>
            <a:t>All Partners</a:t>
          </a:r>
        </a:p>
      </dsp:txBody>
      <dsp:txXfrm>
        <a:off x="158259" y="290331"/>
        <a:ext cx="9464040" cy="860367"/>
      </dsp:txXfrm>
    </dsp:sp>
    <dsp:sp modelId="{444C6602-9890-4FD0-B149-5D0657914DEE}">
      <dsp:nvSpPr>
        <dsp:cNvPr id="0" name=""/>
        <dsp:cNvSpPr/>
      </dsp:nvSpPr>
      <dsp:spPr>
        <a:xfrm>
          <a:off x="158259"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75940-B974-46DB-A3FB-748CF2F9846D}">
      <dsp:nvSpPr>
        <dsp:cNvPr id="0" name=""/>
        <dsp:cNvSpPr/>
      </dsp:nvSpPr>
      <dsp:spPr>
        <a:xfrm>
          <a:off x="1488483"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28D7C-2696-4ED9-BA08-052604EF0261}">
      <dsp:nvSpPr>
        <dsp:cNvPr id="0" name=""/>
        <dsp:cNvSpPr/>
      </dsp:nvSpPr>
      <dsp:spPr>
        <a:xfrm>
          <a:off x="2819758"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D85B3-858F-4DE7-84E8-B25B1855F264}">
      <dsp:nvSpPr>
        <dsp:cNvPr id="0" name=""/>
        <dsp:cNvSpPr/>
      </dsp:nvSpPr>
      <dsp:spPr>
        <a:xfrm>
          <a:off x="4149981"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66B6B-61D4-4843-B6B8-76A255884595}">
      <dsp:nvSpPr>
        <dsp:cNvPr id="0" name=""/>
        <dsp:cNvSpPr/>
      </dsp:nvSpPr>
      <dsp:spPr>
        <a:xfrm>
          <a:off x="5481256"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54176-0537-4993-9FC0-218307B232AA}">
      <dsp:nvSpPr>
        <dsp:cNvPr id="0" name=""/>
        <dsp:cNvSpPr/>
      </dsp:nvSpPr>
      <dsp:spPr>
        <a:xfrm>
          <a:off x="6811479"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8F501-D337-4BD7-AFE5-1B3798C9D4F4}">
      <dsp:nvSpPr>
        <dsp:cNvPr id="0" name=""/>
        <dsp:cNvSpPr/>
      </dsp:nvSpPr>
      <dsp:spPr>
        <a:xfrm>
          <a:off x="8142754" y="1150699"/>
          <a:ext cx="2214585" cy="1752600"/>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015F-7666-47B3-9A11-5CA69571952A}">
      <dsp:nvSpPr>
        <dsp:cNvPr id="0" name=""/>
        <dsp:cNvSpPr/>
      </dsp:nvSpPr>
      <dsp:spPr>
        <a:xfrm>
          <a:off x="158259" y="1325959"/>
          <a:ext cx="9587072" cy="14020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GB" sz="3600" kern="1200" noProof="0" dirty="0"/>
            <a:t>DISCUSSION (Planning of next activities, Covid-19, Q &amp; A)</a:t>
          </a:r>
        </a:p>
      </dsp:txBody>
      <dsp:txXfrm>
        <a:off x="158259" y="1325959"/>
        <a:ext cx="9587072" cy="1402080"/>
      </dsp:txXfrm>
    </dsp:sp>
    <dsp:sp modelId="{AE6C834B-57D9-4ECC-AF46-943C88DE5E53}">
      <dsp:nvSpPr>
        <dsp:cNvPr id="0" name=""/>
        <dsp:cNvSpPr/>
      </dsp:nvSpPr>
      <dsp:spPr>
        <a:xfrm>
          <a:off x="158259" y="2990325"/>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lvl="0" algn="l" defTabSz="1600200">
            <a:lnSpc>
              <a:spcPct val="90000"/>
            </a:lnSpc>
            <a:spcBef>
              <a:spcPct val="0"/>
            </a:spcBef>
            <a:spcAft>
              <a:spcPct val="35000"/>
            </a:spcAft>
          </a:pPr>
          <a:r>
            <a:rPr lang="en-GB" sz="3600" kern="1200" noProof="0" dirty="0"/>
            <a:t>End of Day 1 Meeting</a:t>
          </a:r>
        </a:p>
      </dsp:txBody>
      <dsp:txXfrm>
        <a:off x="158259" y="2990325"/>
        <a:ext cx="9464040" cy="860367"/>
      </dsp:txXfrm>
    </dsp:sp>
    <dsp:sp modelId="{579521BA-B97C-4C3F-82D6-851702897950}">
      <dsp:nvSpPr>
        <dsp:cNvPr id="0" name=""/>
        <dsp:cNvSpPr/>
      </dsp:nvSpPr>
      <dsp:spPr>
        <a:xfrm>
          <a:off x="158259"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DCD76-92CE-4839-9CFA-3E993E4C1DB1}">
      <dsp:nvSpPr>
        <dsp:cNvPr id="0" name=""/>
        <dsp:cNvSpPr/>
      </dsp:nvSpPr>
      <dsp:spPr>
        <a:xfrm>
          <a:off x="1493740"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FDF04-D3F8-4B6F-AB6D-1360126CA467}">
      <dsp:nvSpPr>
        <dsp:cNvPr id="0" name=""/>
        <dsp:cNvSpPr/>
      </dsp:nvSpPr>
      <dsp:spPr>
        <a:xfrm>
          <a:off x="2829222"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C9D52-B571-4F05-942A-70F3444B2251}">
      <dsp:nvSpPr>
        <dsp:cNvPr id="0" name=""/>
        <dsp:cNvSpPr/>
      </dsp:nvSpPr>
      <dsp:spPr>
        <a:xfrm>
          <a:off x="4164703"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A7153-8AC9-4CB9-ABF0-859347D7E406}">
      <dsp:nvSpPr>
        <dsp:cNvPr id="0" name=""/>
        <dsp:cNvSpPr/>
      </dsp:nvSpPr>
      <dsp:spPr>
        <a:xfrm>
          <a:off x="5500184"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795B2-0729-4DF2-9DDE-CDB1426704CC}">
      <dsp:nvSpPr>
        <dsp:cNvPr id="0" name=""/>
        <dsp:cNvSpPr/>
      </dsp:nvSpPr>
      <dsp:spPr>
        <a:xfrm>
          <a:off x="6835665"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0B8C9-EEFE-4C36-950A-AD3E575653ED}">
      <dsp:nvSpPr>
        <dsp:cNvPr id="0" name=""/>
        <dsp:cNvSpPr/>
      </dsp:nvSpPr>
      <dsp:spPr>
        <a:xfrm>
          <a:off x="8171146" y="3850693"/>
          <a:ext cx="1261872" cy="210312"/>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60A1-F8ED-424C-A0AD-0D53580647C7}">
      <dsp:nvSpPr>
        <dsp:cNvPr id="0" name=""/>
        <dsp:cNvSpPr/>
      </dsp:nvSpPr>
      <dsp:spPr>
        <a:xfrm>
          <a:off x="2488909" y="276"/>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sl-SI" sz="2100" kern="1200" dirty="0" smtClean="0"/>
            <a:t>CRESOL</a:t>
          </a:r>
          <a:endParaRPr lang="sl-SI" sz="2100" kern="1200" dirty="0"/>
        </a:p>
      </dsp:txBody>
      <dsp:txXfrm>
        <a:off x="2488909" y="276"/>
        <a:ext cx="5138677" cy="467152"/>
      </dsp:txXfrm>
    </dsp:sp>
    <dsp:sp modelId="{444C6602-9890-4FD0-B149-5D0657914DEE}">
      <dsp:nvSpPr>
        <dsp:cNvPr id="0" name=""/>
        <dsp:cNvSpPr/>
      </dsp:nvSpPr>
      <dsp:spPr>
        <a:xfrm>
          <a:off x="248890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75940-B974-46DB-A3FB-748CF2F9846D}">
      <dsp:nvSpPr>
        <dsp:cNvPr id="0" name=""/>
        <dsp:cNvSpPr/>
      </dsp:nvSpPr>
      <dsp:spPr>
        <a:xfrm>
          <a:off x="3211178"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28D7C-2696-4ED9-BA08-052604EF0261}">
      <dsp:nvSpPr>
        <dsp:cNvPr id="0" name=""/>
        <dsp:cNvSpPr/>
      </dsp:nvSpPr>
      <dsp:spPr>
        <a:xfrm>
          <a:off x="393401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D85B3-858F-4DE7-84E8-B25B1855F264}">
      <dsp:nvSpPr>
        <dsp:cNvPr id="0" name=""/>
        <dsp:cNvSpPr/>
      </dsp:nvSpPr>
      <dsp:spPr>
        <a:xfrm>
          <a:off x="465628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66B6B-61D4-4843-B6B8-76A255884595}">
      <dsp:nvSpPr>
        <dsp:cNvPr id="0" name=""/>
        <dsp:cNvSpPr/>
      </dsp:nvSpPr>
      <dsp:spPr>
        <a:xfrm>
          <a:off x="537912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54176-0537-4993-9FC0-218307B232AA}">
      <dsp:nvSpPr>
        <dsp:cNvPr id="0" name=""/>
        <dsp:cNvSpPr/>
      </dsp:nvSpPr>
      <dsp:spPr>
        <a:xfrm>
          <a:off x="6101399"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8F501-D337-4BD7-AFE5-1B3798C9D4F4}">
      <dsp:nvSpPr>
        <dsp:cNvPr id="0" name=""/>
        <dsp:cNvSpPr/>
      </dsp:nvSpPr>
      <dsp:spPr>
        <a:xfrm>
          <a:off x="6824240" y="467428"/>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015F-7666-47B3-9A11-5CA69571952A}">
      <dsp:nvSpPr>
        <dsp:cNvPr id="0" name=""/>
        <dsp:cNvSpPr/>
      </dsp:nvSpPr>
      <dsp:spPr>
        <a:xfrm>
          <a:off x="2488909" y="562589"/>
          <a:ext cx="5205480" cy="7612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GB" sz="1700" kern="1200" noProof="0" dirty="0" smtClean="0"/>
            <a:t>Dissemination Activities</a:t>
          </a:r>
          <a:endParaRPr lang="en-GB" sz="1700" kern="1200" noProof="0" dirty="0"/>
        </a:p>
      </dsp:txBody>
      <dsp:txXfrm>
        <a:off x="2488909" y="562589"/>
        <a:ext cx="5205480" cy="761285"/>
      </dsp:txXfrm>
    </dsp:sp>
    <dsp:sp modelId="{77CED76C-C8A7-440A-98B6-88505F7CBF7F}">
      <dsp:nvSpPr>
        <dsp:cNvPr id="0" name=""/>
        <dsp:cNvSpPr/>
      </dsp:nvSpPr>
      <dsp:spPr>
        <a:xfrm>
          <a:off x="2488909" y="1466288"/>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GB" sz="2100" kern="1200" noProof="0" dirty="0"/>
            <a:t>All Partners</a:t>
          </a:r>
        </a:p>
      </dsp:txBody>
      <dsp:txXfrm>
        <a:off x="2488909" y="1466288"/>
        <a:ext cx="5138677" cy="467152"/>
      </dsp:txXfrm>
    </dsp:sp>
    <dsp:sp modelId="{B994C96F-C6B9-4693-BC1D-CE0FED6273BC}">
      <dsp:nvSpPr>
        <dsp:cNvPr id="0" name=""/>
        <dsp:cNvSpPr/>
      </dsp:nvSpPr>
      <dsp:spPr>
        <a:xfrm>
          <a:off x="248890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77F26-720D-4D49-BD3F-CB48578678C7}">
      <dsp:nvSpPr>
        <dsp:cNvPr id="0" name=""/>
        <dsp:cNvSpPr/>
      </dsp:nvSpPr>
      <dsp:spPr>
        <a:xfrm>
          <a:off x="3211178"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7FFF9-9070-4446-9F0C-36FD7AAE23FB}">
      <dsp:nvSpPr>
        <dsp:cNvPr id="0" name=""/>
        <dsp:cNvSpPr/>
      </dsp:nvSpPr>
      <dsp:spPr>
        <a:xfrm>
          <a:off x="393401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77875-7B02-49F8-9182-FEC2AF13F20B}">
      <dsp:nvSpPr>
        <dsp:cNvPr id="0" name=""/>
        <dsp:cNvSpPr/>
      </dsp:nvSpPr>
      <dsp:spPr>
        <a:xfrm>
          <a:off x="465628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203EE-2C60-4F3D-8C3C-C3EE935385B9}">
      <dsp:nvSpPr>
        <dsp:cNvPr id="0" name=""/>
        <dsp:cNvSpPr/>
      </dsp:nvSpPr>
      <dsp:spPr>
        <a:xfrm>
          <a:off x="537912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7E474-603D-4A5C-A8E5-573FB2E6D32A}">
      <dsp:nvSpPr>
        <dsp:cNvPr id="0" name=""/>
        <dsp:cNvSpPr/>
      </dsp:nvSpPr>
      <dsp:spPr>
        <a:xfrm>
          <a:off x="6101399"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8F387-785A-4FB6-9AA2-0ECA0FEE77F3}">
      <dsp:nvSpPr>
        <dsp:cNvPr id="0" name=""/>
        <dsp:cNvSpPr/>
      </dsp:nvSpPr>
      <dsp:spPr>
        <a:xfrm>
          <a:off x="6824240" y="1933441"/>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BFBA-1B5B-4BF0-A2FA-C3DBBD5AB851}">
      <dsp:nvSpPr>
        <dsp:cNvPr id="0" name=""/>
        <dsp:cNvSpPr/>
      </dsp:nvSpPr>
      <dsp:spPr>
        <a:xfrm>
          <a:off x="2480215" y="2054729"/>
          <a:ext cx="5205480" cy="7612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endParaRPr lang="en-GB" sz="1700" kern="1200" noProof="0" dirty="0"/>
        </a:p>
        <a:p>
          <a:pPr lvl="0" algn="l" defTabSz="755650">
            <a:lnSpc>
              <a:spcPct val="90000"/>
            </a:lnSpc>
            <a:spcBef>
              <a:spcPct val="0"/>
            </a:spcBef>
            <a:spcAft>
              <a:spcPct val="35000"/>
            </a:spcAft>
          </a:pPr>
          <a:r>
            <a:rPr lang="en-GB" sz="1700" kern="1200" noProof="0" smtClean="0"/>
            <a:t>DISCUSSION (Planning of next activities, Covid-19, Q &amp; A)</a:t>
          </a:r>
          <a:endParaRPr lang="en-GB" sz="1700" kern="1200" noProof="0" dirty="0"/>
        </a:p>
      </dsp:txBody>
      <dsp:txXfrm>
        <a:off x="2480215" y="2054729"/>
        <a:ext cx="5205480" cy="761285"/>
      </dsp:txXfrm>
    </dsp:sp>
    <dsp:sp modelId="{91D424E7-1DE7-4AB8-B962-02431EE29A15}">
      <dsp:nvSpPr>
        <dsp:cNvPr id="0" name=""/>
        <dsp:cNvSpPr/>
      </dsp:nvSpPr>
      <dsp:spPr>
        <a:xfrm>
          <a:off x="2488909" y="2932301"/>
          <a:ext cx="5138677" cy="46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sl-SI" sz="2100" kern="1200" dirty="0" err="1" smtClean="0"/>
            <a:t>All</a:t>
          </a:r>
          <a:r>
            <a:rPr lang="sl-SI" sz="2100" kern="1200" dirty="0" smtClean="0"/>
            <a:t> </a:t>
          </a:r>
          <a:r>
            <a:rPr lang="sl-SI" sz="2100" kern="1200" dirty="0" err="1" smtClean="0"/>
            <a:t>partners</a:t>
          </a:r>
          <a:endParaRPr lang="sl-SI" sz="2100" kern="1200" dirty="0"/>
        </a:p>
      </dsp:txBody>
      <dsp:txXfrm>
        <a:off x="2488909" y="2932301"/>
        <a:ext cx="5138677" cy="467152"/>
      </dsp:txXfrm>
    </dsp:sp>
    <dsp:sp modelId="{3AB38AD4-17D4-4A5F-A311-C13F942BA0C5}">
      <dsp:nvSpPr>
        <dsp:cNvPr id="0" name=""/>
        <dsp:cNvSpPr/>
      </dsp:nvSpPr>
      <dsp:spPr>
        <a:xfrm>
          <a:off x="248890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71071-8588-4303-9C9F-7B23CAA76A6D}">
      <dsp:nvSpPr>
        <dsp:cNvPr id="0" name=""/>
        <dsp:cNvSpPr/>
      </dsp:nvSpPr>
      <dsp:spPr>
        <a:xfrm>
          <a:off x="3211178"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86FFF-1A80-4633-9F5B-1A65F712235F}">
      <dsp:nvSpPr>
        <dsp:cNvPr id="0" name=""/>
        <dsp:cNvSpPr/>
      </dsp:nvSpPr>
      <dsp:spPr>
        <a:xfrm>
          <a:off x="393401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53DDC-E3A1-4142-A5B0-569F0F54E4B3}">
      <dsp:nvSpPr>
        <dsp:cNvPr id="0" name=""/>
        <dsp:cNvSpPr/>
      </dsp:nvSpPr>
      <dsp:spPr>
        <a:xfrm>
          <a:off x="465628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E76B6-E16A-4A59-8303-119D72FB92DF}">
      <dsp:nvSpPr>
        <dsp:cNvPr id="0" name=""/>
        <dsp:cNvSpPr/>
      </dsp:nvSpPr>
      <dsp:spPr>
        <a:xfrm>
          <a:off x="537912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05131-1566-4ED5-9939-458AEF025BC9}">
      <dsp:nvSpPr>
        <dsp:cNvPr id="0" name=""/>
        <dsp:cNvSpPr/>
      </dsp:nvSpPr>
      <dsp:spPr>
        <a:xfrm>
          <a:off x="6101399"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FB10E-947D-46D6-88AA-45A6BACE7478}">
      <dsp:nvSpPr>
        <dsp:cNvPr id="0" name=""/>
        <dsp:cNvSpPr/>
      </dsp:nvSpPr>
      <dsp:spPr>
        <a:xfrm>
          <a:off x="6824240" y="3399453"/>
          <a:ext cx="1202450" cy="95160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A6AAB-9889-425C-9DEA-6834D674EAAE}">
      <dsp:nvSpPr>
        <dsp:cNvPr id="0" name=""/>
        <dsp:cNvSpPr/>
      </dsp:nvSpPr>
      <dsp:spPr>
        <a:xfrm>
          <a:off x="2488909" y="3494614"/>
          <a:ext cx="5205480" cy="76128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sl-SI" sz="1700" kern="1200" noProof="0" dirty="0" smtClean="0"/>
            <a:t>END OF DAY 2 MEETING</a:t>
          </a:r>
          <a:endParaRPr lang="en-GB" sz="1700" kern="1200" noProof="0" dirty="0"/>
        </a:p>
      </dsp:txBody>
      <dsp:txXfrm>
        <a:off x="2488909" y="3494614"/>
        <a:ext cx="5205480" cy="761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2B5-AC41-4259-8B90-AA10573CE03F}">
      <dsp:nvSpPr>
        <dsp:cNvPr id="0" name=""/>
        <dsp:cNvSpPr/>
      </dsp:nvSpPr>
      <dsp:spPr>
        <a:xfrm>
          <a:off x="4230623" y="559"/>
          <a:ext cx="6345936" cy="21833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sl-SI" sz="2000" b="1" kern="1200" dirty="0">
            <a:solidFill>
              <a:schemeClr val="accent1">
                <a:lumMod val="75000"/>
              </a:schemeClr>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rPr>
            <a:t>Agreements, preparation of activities and organization</a:t>
          </a:r>
          <a:endParaRPr lang="sl-SI" sz="2400" b="0" kern="1200" dirty="0">
            <a:solidFill>
              <a:schemeClr val="tx1"/>
            </a:solidFill>
          </a:endParaRPr>
        </a:p>
      </dsp:txBody>
      <dsp:txXfrm>
        <a:off x="4230623" y="273475"/>
        <a:ext cx="5527189" cy="1637494"/>
      </dsp:txXfrm>
    </dsp:sp>
    <dsp:sp modelId="{503B2620-88CD-4C78-AAC3-2E42F44F3ED7}">
      <dsp:nvSpPr>
        <dsp:cNvPr id="0" name=""/>
        <dsp:cNvSpPr/>
      </dsp:nvSpPr>
      <dsp:spPr>
        <a:xfrm>
          <a:off x="0" y="559"/>
          <a:ext cx="4230624" cy="2183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sl-SI" sz="5600" kern="1200" dirty="0"/>
            <a:t>BEGINNING</a:t>
          </a:r>
        </a:p>
      </dsp:txBody>
      <dsp:txXfrm>
        <a:off x="106581" y="107140"/>
        <a:ext cx="4017462" cy="1970164"/>
      </dsp:txXfrm>
    </dsp:sp>
    <dsp:sp modelId="{101B5D27-824C-4CDC-AD2C-A61B8435D92A}">
      <dsp:nvSpPr>
        <dsp:cNvPr id="0" name=""/>
        <dsp:cNvSpPr/>
      </dsp:nvSpPr>
      <dsp:spPr>
        <a:xfrm>
          <a:off x="4230623" y="2402218"/>
          <a:ext cx="6345936" cy="21833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just" defTabSz="1200150">
            <a:lnSpc>
              <a:spcPct val="90000"/>
            </a:lnSpc>
            <a:spcBef>
              <a:spcPct val="0"/>
            </a:spcBef>
            <a:spcAft>
              <a:spcPct val="15000"/>
            </a:spcAft>
            <a:buChar char="••"/>
          </a:pPr>
          <a:endParaRPr lang="sl-SI" sz="2700" kern="1200" dirty="0"/>
        </a:p>
        <a:p>
          <a:pPr marL="228600" lvl="1" indent="-228600" algn="just" defTabSz="1200150">
            <a:lnSpc>
              <a:spcPct val="90000"/>
            </a:lnSpc>
            <a:spcBef>
              <a:spcPct val="0"/>
            </a:spcBef>
            <a:spcAft>
              <a:spcPct val="15000"/>
            </a:spcAft>
            <a:buChar char="••"/>
          </a:pPr>
          <a:r>
            <a:rPr lang="en-US" sz="2700" kern="1200" dirty="0"/>
            <a:t>Preparation of a technical manuals and training course of school teachers</a:t>
          </a:r>
        </a:p>
      </dsp:txBody>
      <dsp:txXfrm>
        <a:off x="4230623" y="2675134"/>
        <a:ext cx="5527189" cy="1637494"/>
      </dsp:txXfrm>
    </dsp:sp>
    <dsp:sp modelId="{73BD0950-4B47-444C-95AE-52E709497DA3}">
      <dsp:nvSpPr>
        <dsp:cNvPr id="0" name=""/>
        <dsp:cNvSpPr/>
      </dsp:nvSpPr>
      <dsp:spPr>
        <a:xfrm>
          <a:off x="0" y="2402218"/>
          <a:ext cx="4230624" cy="2183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sl-SI" sz="5600" kern="1200" dirty="0"/>
            <a:t>STAFF TRAINING</a:t>
          </a:r>
        </a:p>
      </dsp:txBody>
      <dsp:txXfrm>
        <a:off x="106581" y="2508799"/>
        <a:ext cx="4017462" cy="1970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2B5-AC41-4259-8B90-AA10573CE03F}">
      <dsp:nvSpPr>
        <dsp:cNvPr id="0" name=""/>
        <dsp:cNvSpPr/>
      </dsp:nvSpPr>
      <dsp:spPr>
        <a:xfrm>
          <a:off x="4230623" y="559"/>
          <a:ext cx="6345936" cy="21833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endParaRPr lang="sl-SI" sz="900" b="1" kern="1200" dirty="0">
            <a:solidFill>
              <a:schemeClr val="accent1">
                <a:lumMod val="75000"/>
              </a:schemeClr>
            </a:solidFill>
          </a:endParaRPr>
        </a:p>
        <a:p>
          <a:pPr marL="228600" lvl="1" indent="-228600" algn="just" defTabSz="1066800">
            <a:lnSpc>
              <a:spcPct val="90000"/>
            </a:lnSpc>
            <a:spcBef>
              <a:spcPct val="0"/>
            </a:spcBef>
            <a:spcAft>
              <a:spcPct val="15000"/>
            </a:spcAft>
            <a:buChar char="••"/>
          </a:pPr>
          <a:r>
            <a:rPr lang="en-US" sz="2400" b="0" kern="1200" dirty="0">
              <a:solidFill>
                <a:schemeClr val="tx1"/>
              </a:solidFill>
            </a:rPr>
            <a:t>Implementation of methodologies in classrooms and experiences and learning exchange for school students</a:t>
          </a:r>
          <a:endParaRPr lang="sl-SI" sz="2400" b="0" kern="1200" dirty="0">
            <a:solidFill>
              <a:schemeClr val="tx1"/>
            </a:solidFill>
          </a:endParaRPr>
        </a:p>
      </dsp:txBody>
      <dsp:txXfrm>
        <a:off x="4230623" y="273475"/>
        <a:ext cx="5527189" cy="1637494"/>
      </dsp:txXfrm>
    </dsp:sp>
    <dsp:sp modelId="{503B2620-88CD-4C78-AAC3-2E42F44F3ED7}">
      <dsp:nvSpPr>
        <dsp:cNvPr id="0" name=""/>
        <dsp:cNvSpPr/>
      </dsp:nvSpPr>
      <dsp:spPr>
        <a:xfrm>
          <a:off x="0" y="559"/>
          <a:ext cx="4230624" cy="2183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sl-SI" sz="4300" kern="1200" dirty="0"/>
            <a:t>SCHOOL STUDENTS TRAINING</a:t>
          </a:r>
        </a:p>
      </dsp:txBody>
      <dsp:txXfrm>
        <a:off x="106581" y="107140"/>
        <a:ext cx="4017462" cy="1970164"/>
      </dsp:txXfrm>
    </dsp:sp>
    <dsp:sp modelId="{101B5D27-824C-4CDC-AD2C-A61B8435D92A}">
      <dsp:nvSpPr>
        <dsp:cNvPr id="0" name=""/>
        <dsp:cNvSpPr/>
      </dsp:nvSpPr>
      <dsp:spPr>
        <a:xfrm>
          <a:off x="4230623" y="2402218"/>
          <a:ext cx="6345936" cy="21833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endParaRPr lang="sl-SI" sz="2800" kern="1200" dirty="0"/>
        </a:p>
        <a:p>
          <a:pPr marL="228600" lvl="1" indent="-228600" algn="l" defTabSz="1066800">
            <a:lnSpc>
              <a:spcPct val="90000"/>
            </a:lnSpc>
            <a:spcBef>
              <a:spcPct val="0"/>
            </a:spcBef>
            <a:spcAft>
              <a:spcPct val="15000"/>
            </a:spcAft>
            <a:buChar char="••"/>
          </a:pPr>
          <a:r>
            <a:rPr lang="en-US" sz="2400" kern="1200" dirty="0"/>
            <a:t>Final evaluation road map for future joint ventures</a:t>
          </a:r>
          <a:endParaRPr lang="sl-SI" sz="2400" kern="1200" dirty="0"/>
        </a:p>
      </dsp:txBody>
      <dsp:txXfrm>
        <a:off x="4230623" y="2675134"/>
        <a:ext cx="5527189" cy="1637494"/>
      </dsp:txXfrm>
    </dsp:sp>
    <dsp:sp modelId="{73BD0950-4B47-444C-95AE-52E709497DA3}">
      <dsp:nvSpPr>
        <dsp:cNvPr id="0" name=""/>
        <dsp:cNvSpPr/>
      </dsp:nvSpPr>
      <dsp:spPr>
        <a:xfrm>
          <a:off x="0" y="2402218"/>
          <a:ext cx="4230624" cy="2183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sl-SI" sz="4300" kern="1200" dirty="0"/>
            <a:t>CLOSURE</a:t>
          </a:r>
        </a:p>
      </dsp:txBody>
      <dsp:txXfrm>
        <a:off x="106581" y="2508799"/>
        <a:ext cx="4017462" cy="19701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62B5-AC41-4259-8B90-AA10573CE03F}">
      <dsp:nvSpPr>
        <dsp:cNvPr id="0" name=""/>
        <dsp:cNvSpPr/>
      </dsp:nvSpPr>
      <dsp:spPr>
        <a:xfrm>
          <a:off x="4230623" y="559"/>
          <a:ext cx="6345936" cy="21833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endParaRPr lang="sl-SI" sz="900" b="1" kern="1200" dirty="0">
            <a:solidFill>
              <a:schemeClr val="accent1">
                <a:lumMod val="75000"/>
              </a:schemeClr>
            </a:solidFill>
          </a:endParaRPr>
        </a:p>
        <a:p>
          <a:pPr marL="57150" lvl="1" indent="-57150" algn="l" defTabSz="400050">
            <a:lnSpc>
              <a:spcPct val="90000"/>
            </a:lnSpc>
            <a:spcBef>
              <a:spcPct val="0"/>
            </a:spcBef>
            <a:spcAft>
              <a:spcPct val="15000"/>
            </a:spcAft>
            <a:buChar char="••"/>
          </a:pPr>
          <a:endParaRPr lang="sl-SI" sz="900" b="1" kern="1200" dirty="0">
            <a:solidFill>
              <a:schemeClr val="accent1">
                <a:lumMod val="75000"/>
              </a:schemeClr>
            </a:solidFill>
          </a:endParaRPr>
        </a:p>
        <a:p>
          <a:pPr marL="57150" lvl="1" indent="-57150" algn="l" defTabSz="400050">
            <a:lnSpc>
              <a:spcPct val="90000"/>
            </a:lnSpc>
            <a:spcBef>
              <a:spcPct val="0"/>
            </a:spcBef>
            <a:spcAft>
              <a:spcPct val="15000"/>
            </a:spcAft>
            <a:buChar char="••"/>
          </a:pPr>
          <a:endParaRPr lang="sl-SI" sz="900" b="1" kern="1200" dirty="0">
            <a:solidFill>
              <a:schemeClr val="accent1">
                <a:lumMod val="75000"/>
              </a:schemeClr>
            </a:solidFill>
          </a:endParaRPr>
        </a:p>
        <a:p>
          <a:pPr marL="228600" lvl="1" indent="-228600" algn="just" defTabSz="1066800">
            <a:lnSpc>
              <a:spcPct val="90000"/>
            </a:lnSpc>
            <a:spcBef>
              <a:spcPct val="0"/>
            </a:spcBef>
            <a:spcAft>
              <a:spcPct val="15000"/>
            </a:spcAft>
            <a:buChar char="••"/>
          </a:pPr>
          <a:r>
            <a:rPr lang="en-US" sz="2400" b="0" kern="1200" dirty="0">
              <a:solidFill>
                <a:schemeClr val="tx1"/>
              </a:solidFill>
            </a:rPr>
            <a:t>Tri-monthly reports, virtual and transnational meetings</a:t>
          </a:r>
          <a:endParaRPr lang="sl-SI" sz="2400" b="0" kern="1200" dirty="0">
            <a:solidFill>
              <a:schemeClr val="tx1"/>
            </a:solidFill>
          </a:endParaRPr>
        </a:p>
      </dsp:txBody>
      <dsp:txXfrm>
        <a:off x="4230623" y="273475"/>
        <a:ext cx="5527189" cy="1637494"/>
      </dsp:txXfrm>
    </dsp:sp>
    <dsp:sp modelId="{503B2620-88CD-4C78-AAC3-2E42F44F3ED7}">
      <dsp:nvSpPr>
        <dsp:cNvPr id="0" name=""/>
        <dsp:cNvSpPr/>
      </dsp:nvSpPr>
      <dsp:spPr>
        <a:xfrm>
          <a:off x="0" y="559"/>
          <a:ext cx="4230624" cy="2183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Project Management (transversal)</a:t>
          </a:r>
          <a:endParaRPr lang="sl-SI" sz="4300" kern="1200" dirty="0"/>
        </a:p>
      </dsp:txBody>
      <dsp:txXfrm>
        <a:off x="106581" y="107140"/>
        <a:ext cx="4017462" cy="1970164"/>
      </dsp:txXfrm>
    </dsp:sp>
    <dsp:sp modelId="{101B5D27-824C-4CDC-AD2C-A61B8435D92A}">
      <dsp:nvSpPr>
        <dsp:cNvPr id="0" name=""/>
        <dsp:cNvSpPr/>
      </dsp:nvSpPr>
      <dsp:spPr>
        <a:xfrm>
          <a:off x="4230623" y="2402218"/>
          <a:ext cx="6345936" cy="21833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endParaRPr lang="sl-SI" sz="2800" kern="1200" dirty="0"/>
        </a:p>
        <a:p>
          <a:pPr marL="228600" lvl="1" indent="-228600" algn="just" defTabSz="1066800">
            <a:lnSpc>
              <a:spcPct val="90000"/>
            </a:lnSpc>
            <a:spcBef>
              <a:spcPct val="0"/>
            </a:spcBef>
            <a:spcAft>
              <a:spcPct val="15000"/>
            </a:spcAft>
            <a:buChar char="••"/>
          </a:pPr>
          <a:r>
            <a:rPr lang="en-US" sz="2400" kern="1200" dirty="0"/>
            <a:t>Website, social networks, meetings, mainly addressed school students and teachers and professionals</a:t>
          </a:r>
          <a:endParaRPr lang="sl-SI" sz="2400" kern="1200" dirty="0"/>
        </a:p>
      </dsp:txBody>
      <dsp:txXfrm>
        <a:off x="4230623" y="2675134"/>
        <a:ext cx="5527189" cy="1637494"/>
      </dsp:txXfrm>
    </dsp:sp>
    <dsp:sp modelId="{73BD0950-4B47-444C-95AE-52E709497DA3}">
      <dsp:nvSpPr>
        <dsp:cNvPr id="0" name=""/>
        <dsp:cNvSpPr/>
      </dsp:nvSpPr>
      <dsp:spPr>
        <a:xfrm>
          <a:off x="0" y="2402218"/>
          <a:ext cx="4230624" cy="2183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Dissemination (transversal)</a:t>
          </a:r>
          <a:endParaRPr lang="sl-SI" sz="4300" kern="1200" dirty="0"/>
        </a:p>
      </dsp:txBody>
      <dsp:txXfrm>
        <a:off x="106581" y="2508799"/>
        <a:ext cx="4017462" cy="19701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7B89E-B777-40C4-8A07-9D774EA23BB6}" type="datetimeFigureOut">
              <a:rPr lang="sl-SI" smtClean="0"/>
              <a:t>18. 12. 2020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8B5B8-BEDA-4ADB-A3F8-DF663942E5C2}" type="slidenum">
              <a:rPr lang="sl-SI" smtClean="0"/>
              <a:t>‹#›</a:t>
            </a:fld>
            <a:endParaRPr lang="sl-SI"/>
          </a:p>
        </p:txBody>
      </p:sp>
    </p:spTree>
    <p:extLst>
      <p:ext uri="{BB962C8B-B14F-4D97-AF65-F5344CB8AC3E}">
        <p14:creationId xmlns:p14="http://schemas.microsoft.com/office/powerpoint/2010/main" val="417730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806103"/>
            <a:ext cx="9144000" cy="2387600"/>
          </a:xfrm>
        </p:spPr>
        <p:txBody>
          <a:bodyPr anchor="ctr">
            <a:normAutofit/>
          </a:bodyPr>
          <a:lstStyle>
            <a:lvl1pPr algn="ctr">
              <a:defRPr lang="sl-SI" sz="6000" dirty="0"/>
            </a:lvl1pPr>
          </a:lstStyle>
          <a:p>
            <a:r>
              <a:rPr lang="sl-SI"/>
              <a:t>Uredite slog naslova matrice</a:t>
            </a:r>
            <a:endParaRPr lang="sl-SI" dirty="0"/>
          </a:p>
        </p:txBody>
      </p:sp>
      <p:sp>
        <p:nvSpPr>
          <p:cNvPr id="3" name="Podnaslov 2"/>
          <p:cNvSpPr>
            <a:spLocks noGrp="1"/>
          </p:cNvSpPr>
          <p:nvPr>
            <p:ph type="subTitle" idx="1"/>
          </p:nvPr>
        </p:nvSpPr>
        <p:spPr>
          <a:xfrm>
            <a:off x="1524000" y="4285778"/>
            <a:ext cx="9144000" cy="1225335"/>
          </a:xfrm>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sl-SI" dirty="0"/>
          </a:p>
        </p:txBody>
      </p:sp>
      <p:sp>
        <p:nvSpPr>
          <p:cNvPr id="8"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err="1"/>
              <a:t>Univerza</a:t>
            </a:r>
            <a:r>
              <a:rPr lang="es-ES" dirty="0"/>
              <a:t> v </a:t>
            </a:r>
            <a:r>
              <a:rPr lang="es-ES" dirty="0" err="1"/>
              <a:t>Mariboru</a:t>
            </a:r>
            <a:r>
              <a:rPr lang="es-ES" dirty="0"/>
              <a:t>, </a:t>
            </a:r>
            <a:r>
              <a:rPr lang="es-ES" dirty="0" err="1"/>
              <a:t>Fakulteta</a:t>
            </a:r>
            <a:r>
              <a:rPr lang="es-ES" dirty="0"/>
              <a:t> </a:t>
            </a:r>
            <a:r>
              <a:rPr lang="es-ES" dirty="0" err="1"/>
              <a:t>za</a:t>
            </a:r>
            <a:r>
              <a:rPr lang="es-ES" dirty="0"/>
              <a:t> </a:t>
            </a:r>
            <a:r>
              <a:rPr lang="es-ES" dirty="0" err="1"/>
              <a:t>organizacijske</a:t>
            </a:r>
            <a:r>
              <a:rPr lang="es-ES" dirty="0"/>
              <a:t> vede   </a:t>
            </a:r>
            <a:r>
              <a:rPr lang="es-ES" sz="900" dirty="0">
                <a:latin typeface="FontAwesome" pitchFamily="2" charset="0"/>
              </a:rPr>
              <a:t></a:t>
            </a:r>
            <a:r>
              <a:rPr lang="es-ES" i="1" dirty="0"/>
              <a:t> </a:t>
            </a:r>
            <a:r>
              <a:rPr lang="es-ES" dirty="0" err="1"/>
              <a:t>Kidričeva</a:t>
            </a:r>
            <a:r>
              <a:rPr lang="es-ES" dirty="0"/>
              <a:t> cesta 55a, 4000 </a:t>
            </a:r>
            <a:r>
              <a:rPr lang="es-ES" dirty="0" err="1"/>
              <a:t>Kranj</a:t>
            </a:r>
            <a:r>
              <a:rPr lang="es-ES" dirty="0"/>
              <a:t>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pic>
        <p:nvPicPr>
          <p:cNvPr id="11" name="Slik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3075" y="6058120"/>
            <a:ext cx="915355" cy="307904"/>
          </a:xfrm>
          <a:prstGeom prst="rect">
            <a:avLst/>
          </a:prstGeom>
        </p:spPr>
      </p:pic>
      <p:sp>
        <p:nvSpPr>
          <p:cNvPr id="9" name="Označba mesta številke diapozitiva 5"/>
          <p:cNvSpPr>
            <a:spLocks noGrp="1"/>
          </p:cNvSpPr>
          <p:nvPr>
            <p:ph type="sldNum" sz="quarter" idx="4"/>
          </p:nvPr>
        </p:nvSpPr>
        <p:spPr>
          <a:xfrm>
            <a:off x="11448534" y="6492875"/>
            <a:ext cx="743466" cy="365125"/>
          </a:xfrm>
          <a:prstGeom prst="rect">
            <a:avLst/>
          </a:prstGeom>
        </p:spPr>
        <p:txBody>
          <a:bodyPr vert="horz" lIns="91440" tIns="45720" rIns="91440" bIns="45720" rtlCol="0" anchor="ctr"/>
          <a:lstStyle>
            <a:lvl1pPr algn="r">
              <a:defRPr sz="1000">
                <a:solidFill>
                  <a:schemeClr val="bg1"/>
                </a:solidFill>
                <a:latin typeface="TitilliumText22L Lt" pitchFamily="50" charset="-18"/>
              </a:defRPr>
            </a:lvl1pPr>
          </a:lstStyle>
          <a:p>
            <a:fld id="{403EDF28-7E21-4050-8EB4-BC56349F37F5}" type="slidenum">
              <a:rPr lang="sl-SI" smtClean="0"/>
              <a:pPr/>
              <a:t>‹#›</a:t>
            </a:fld>
            <a:endParaRPr lang="sl-SI"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6000" y="313128"/>
            <a:ext cx="2160000" cy="1022426"/>
          </a:xfrm>
          <a:prstGeom prst="rect">
            <a:avLst/>
          </a:prstGeom>
        </p:spPr>
      </p:pic>
    </p:spTree>
    <p:extLst>
      <p:ext uri="{BB962C8B-B14F-4D97-AF65-F5344CB8AC3E}">
        <p14:creationId xmlns:p14="http://schemas.microsoft.com/office/powerpoint/2010/main" val="19832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8"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6" name="Označba mesta številke diapozitiva 5"/>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10853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8"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6" name="Označba mesta številke diapozitiva 5"/>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37161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sl-SI" dirty="0"/>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6" name="Označba mesta številke diapozitiva 5"/>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378369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363749"/>
            <a:ext cx="10515600" cy="2852737"/>
          </a:xfrm>
        </p:spPr>
        <p:txBody>
          <a:bodyPr anchor="b"/>
          <a:lstStyle>
            <a:lvl1pPr>
              <a:defRPr sz="6000"/>
            </a:lvl1pPr>
          </a:lstStyle>
          <a:p>
            <a:r>
              <a:rPr lang="sl-SI"/>
              <a:t>Uredite slog naslova matrice</a:t>
            </a:r>
            <a:endParaRPr lang="sl-SI" dirty="0"/>
          </a:p>
        </p:txBody>
      </p:sp>
      <p:sp>
        <p:nvSpPr>
          <p:cNvPr id="3" name="Označba mesta besedila 2"/>
          <p:cNvSpPr>
            <a:spLocks noGrp="1"/>
          </p:cNvSpPr>
          <p:nvPr>
            <p:ph type="body" idx="1"/>
          </p:nvPr>
        </p:nvSpPr>
        <p:spPr>
          <a:xfrm>
            <a:off x="831850" y="424347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7"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6" name="Označba mesta številke diapozitiva 5"/>
          <p:cNvSpPr>
            <a:spLocks noGrp="1"/>
          </p:cNvSpPr>
          <p:nvPr>
            <p:ph type="sldNum" sz="quarter" idx="12"/>
          </p:nvPr>
        </p:nvSpPr>
        <p:spPr/>
        <p:txBody>
          <a:bodyPr/>
          <a:lstStyle/>
          <a:p>
            <a:fld id="{403EDF28-7E21-4050-8EB4-BC56349F37F5}" type="slidenum">
              <a:rPr lang="sl-SI" smtClean="0"/>
              <a:t>‹#›</a:t>
            </a:fld>
            <a:endParaRPr lang="sl-SI"/>
          </a:p>
        </p:txBody>
      </p:sp>
      <p:sp>
        <p:nvSpPr>
          <p:cNvPr id="9" name="Označba mesta številke diapozitiva 5"/>
          <p:cNvSpPr txBox="1">
            <a:spLocks/>
          </p:cNvSpPr>
          <p:nvPr userDrawn="1"/>
        </p:nvSpPr>
        <p:spPr>
          <a:xfrm>
            <a:off x="11600934" y="6645275"/>
            <a:ext cx="743466" cy="365125"/>
          </a:xfrm>
          <a:prstGeom prst="rect">
            <a:avLst/>
          </a:prstGeom>
        </p:spPr>
        <p:txBody>
          <a:bodyPr vert="horz" lIns="91440" tIns="45720" rIns="91440" bIns="45720" rtlCol="0" anchor="ctr"/>
          <a:lstStyle>
            <a:defPPr>
              <a:defRPr lang="sl-SI"/>
            </a:defPPr>
            <a:lvl1pPr marL="0" algn="r" defTabSz="914400" rtl="0" eaLnBrk="1" latinLnBrk="0" hangingPunct="1">
              <a:defRPr sz="1000" kern="1200">
                <a:solidFill>
                  <a:schemeClr val="bg1"/>
                </a:solidFill>
                <a:latin typeface="TitilliumText22L Lt" pitchFamily="50" charset="-18"/>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DF28-7E21-4050-8EB4-BC56349F37F5}" type="slidenum">
              <a:rPr lang="sl-SI" smtClean="0"/>
              <a:pPr/>
              <a:t>‹#›</a:t>
            </a:fld>
            <a:endParaRPr lang="sl-SI"/>
          </a:p>
        </p:txBody>
      </p:sp>
    </p:spTree>
    <p:extLst>
      <p:ext uri="{BB962C8B-B14F-4D97-AF65-F5344CB8AC3E}">
        <p14:creationId xmlns:p14="http://schemas.microsoft.com/office/powerpoint/2010/main" val="12699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9"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številke diapozitiva 6"/>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36418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080000"/>
          </a:xfrm>
        </p:spPr>
        <p:txBody>
          <a:bodyPr/>
          <a:lstStyle/>
          <a:p>
            <a:r>
              <a:rPr lang="sl-SI"/>
              <a:t>Uredite slog naslova matrice</a:t>
            </a:r>
            <a:endParaRPr lang="sl-SI" dirty="0"/>
          </a:p>
        </p:txBody>
      </p:sp>
      <p:sp>
        <p:nvSpPr>
          <p:cNvPr id="3" name="Označba mesta besedila 2"/>
          <p:cNvSpPr>
            <a:spLocks noGrp="1"/>
          </p:cNvSpPr>
          <p:nvPr>
            <p:ph type="body" idx="1"/>
          </p:nvPr>
        </p:nvSpPr>
        <p:spPr>
          <a:xfrm>
            <a:off x="839788" y="1635625"/>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459537"/>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35625"/>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459537"/>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11" name="Označba mesta noge 4"/>
          <p:cNvSpPr>
            <a:spLocks noGrp="1"/>
          </p:cNvSpPr>
          <p:nvPr>
            <p:ph type="ftr" sz="quarter" idx="1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9" name="Označba mesta številke diapozitiva 8"/>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217511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7"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135439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3"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4" name="Označba mesta številke diapozitiva 3"/>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376207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ctr"/>
          <a:lstStyle>
            <a:lvl1pPr>
              <a:defRPr sz="3200"/>
            </a:lvl1pPr>
          </a:lstStyle>
          <a:p>
            <a:r>
              <a:rPr lang="sl-SI"/>
              <a:t>Uredite slog naslova matrice</a:t>
            </a:r>
            <a:endParaRPr lang="sl-SI" dirty="0"/>
          </a:p>
        </p:txBody>
      </p:sp>
      <p:sp>
        <p:nvSpPr>
          <p:cNvPr id="3" name="Označba mesta vsebine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9"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7" name="Označba mesta številke diapozitiva 6"/>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31854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ctr"/>
          <a:lstStyle>
            <a:lvl1pPr>
              <a:defRPr sz="3200"/>
            </a:lvl1pPr>
          </a:lstStyle>
          <a:p>
            <a:r>
              <a:rPr lang="sl-SI"/>
              <a:t>Uredite slog naslova matrice</a:t>
            </a:r>
            <a:endParaRPr lang="sl-SI" dirty="0"/>
          </a:p>
        </p:txBody>
      </p:sp>
      <p:sp>
        <p:nvSpPr>
          <p:cNvPr id="3" name="Označba mesta slike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9"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a:t>Univerza v Mariboru, Fakulteta za organizacijske vede   </a:t>
            </a:r>
            <a:r>
              <a:rPr lang="es-ES" sz="900" dirty="0">
                <a:latin typeface="FontAwesome" pitchFamily="2" charset="0"/>
              </a:rPr>
              <a:t></a:t>
            </a:r>
            <a:r>
              <a:rPr lang="es-ES" i="1" dirty="0"/>
              <a:t> </a:t>
            </a:r>
            <a:r>
              <a:rPr lang="es-ES" dirty="0"/>
              <a:t>Kidričeva cesta 55a, 4000 Kranj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7" name="Označba mesta številke diapozitiva 6"/>
          <p:cNvSpPr>
            <a:spLocks noGrp="1"/>
          </p:cNvSpPr>
          <p:nvPr>
            <p:ph type="sldNum" sz="quarter" idx="12"/>
          </p:nvPr>
        </p:nvSpPr>
        <p:spPr/>
        <p:txBody>
          <a:bodyPr/>
          <a:lstStyle/>
          <a:p>
            <a:fld id="{403EDF28-7E21-4050-8EB4-BC56349F37F5}" type="slidenum">
              <a:rPr lang="sl-SI" smtClean="0"/>
              <a:t>‹#›</a:t>
            </a:fld>
            <a:endParaRPr lang="sl-SI"/>
          </a:p>
        </p:txBody>
      </p:sp>
    </p:spTree>
    <p:extLst>
      <p:ext uri="{BB962C8B-B14F-4D97-AF65-F5344CB8AC3E}">
        <p14:creationId xmlns:p14="http://schemas.microsoft.com/office/powerpoint/2010/main" val="6109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47532"/>
            <a:ext cx="10515600" cy="1080000"/>
          </a:xfrm>
          <a:prstGeom prst="rect">
            <a:avLst/>
          </a:prstGeom>
        </p:spPr>
        <p:txBody>
          <a:bodyPr vert="horz" lIns="91440" tIns="45720" rIns="91440" bIns="45720" rtlCol="0" anchor="ctr">
            <a:normAutofit/>
          </a:bodyPr>
          <a:lstStyle/>
          <a:p>
            <a:r>
              <a:rPr lang="sl-SI" dirty="0"/>
              <a:t>Uredite slog naslova matrice</a:t>
            </a:r>
          </a:p>
        </p:txBody>
      </p:sp>
      <p:sp>
        <p:nvSpPr>
          <p:cNvPr id="3" name="Označba mesta besedila 2"/>
          <p:cNvSpPr>
            <a:spLocks noGrp="1"/>
          </p:cNvSpPr>
          <p:nvPr>
            <p:ph type="body" idx="1"/>
          </p:nvPr>
        </p:nvSpPr>
        <p:spPr>
          <a:xfrm>
            <a:off x="838200" y="1579932"/>
            <a:ext cx="10515600" cy="4351338"/>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2" name="Označba mesta noge 4"/>
          <p:cNvSpPr>
            <a:spLocks noGrp="1"/>
          </p:cNvSpPr>
          <p:nvPr>
            <p:ph type="ftr" sz="quarter" idx="3"/>
          </p:nvPr>
        </p:nvSpPr>
        <p:spPr>
          <a:xfrm>
            <a:off x="0" y="6492875"/>
            <a:ext cx="12192000" cy="365125"/>
          </a:xfrm>
          <a:prstGeom prst="rect">
            <a:avLst/>
          </a:prstGeom>
          <a:solidFill>
            <a:srgbClr val="006385"/>
          </a:solidFill>
        </p:spPr>
        <p:txBody>
          <a:bodyPr vert="horz" lIns="91440" tIns="45720" rIns="91440" bIns="45720" rtlCol="0" anchor="ctr"/>
          <a:lstStyle>
            <a:lvl1pPr algn="ctr">
              <a:defRPr lang="sl-SI" sz="1000" smtClean="0">
                <a:solidFill>
                  <a:schemeClr val="bg1"/>
                </a:solidFill>
                <a:latin typeface="+mj-lt"/>
              </a:defRPr>
            </a:lvl1pPr>
          </a:lstStyle>
          <a:p>
            <a:r>
              <a:rPr lang="es-ES" dirty="0" err="1"/>
              <a:t>Univerza</a:t>
            </a:r>
            <a:r>
              <a:rPr lang="es-ES" dirty="0"/>
              <a:t> v </a:t>
            </a:r>
            <a:r>
              <a:rPr lang="es-ES" dirty="0" err="1"/>
              <a:t>Mariboru</a:t>
            </a:r>
            <a:r>
              <a:rPr lang="es-ES" dirty="0"/>
              <a:t>, </a:t>
            </a:r>
            <a:r>
              <a:rPr lang="es-ES" dirty="0" err="1"/>
              <a:t>Fakulteta</a:t>
            </a:r>
            <a:r>
              <a:rPr lang="es-ES" dirty="0"/>
              <a:t> </a:t>
            </a:r>
            <a:r>
              <a:rPr lang="es-ES" dirty="0" err="1"/>
              <a:t>za</a:t>
            </a:r>
            <a:r>
              <a:rPr lang="es-ES" dirty="0"/>
              <a:t> </a:t>
            </a:r>
            <a:r>
              <a:rPr lang="es-ES" dirty="0" err="1"/>
              <a:t>organizacijske</a:t>
            </a:r>
            <a:r>
              <a:rPr lang="es-ES" dirty="0"/>
              <a:t> vede   </a:t>
            </a:r>
            <a:r>
              <a:rPr lang="es-ES" sz="900" dirty="0">
                <a:latin typeface="FontAwesome" pitchFamily="2" charset="0"/>
              </a:rPr>
              <a:t></a:t>
            </a:r>
            <a:r>
              <a:rPr lang="es-ES" i="1" dirty="0"/>
              <a:t> </a:t>
            </a:r>
            <a:r>
              <a:rPr lang="es-ES" dirty="0" err="1"/>
              <a:t>Kidričeva</a:t>
            </a:r>
            <a:r>
              <a:rPr lang="es-ES" dirty="0"/>
              <a:t> cesta 55a, 4000 </a:t>
            </a:r>
            <a:r>
              <a:rPr lang="es-ES" dirty="0" err="1"/>
              <a:t>Kranj</a:t>
            </a:r>
            <a:r>
              <a:rPr lang="es-ES" dirty="0"/>
              <a:t>   </a:t>
            </a:r>
            <a:r>
              <a:rPr lang="es-ES" sz="900" dirty="0">
                <a:latin typeface="FontAwesome" pitchFamily="2" charset="0"/>
              </a:rPr>
              <a:t></a:t>
            </a:r>
            <a:r>
              <a:rPr lang="es-ES" dirty="0"/>
              <a:t> 04 23 74 200   </a:t>
            </a:r>
            <a:r>
              <a:rPr lang="es-ES" sz="900" dirty="0">
                <a:latin typeface="FontAwesome" pitchFamily="2" charset="0"/>
              </a:rPr>
              <a:t></a:t>
            </a:r>
            <a:r>
              <a:rPr lang="es-ES" dirty="0"/>
              <a:t> www.fov.um.si   </a:t>
            </a:r>
            <a:r>
              <a:rPr lang="es-ES" sz="900" dirty="0">
                <a:latin typeface="FontAwesome" pitchFamily="2" charset="0"/>
              </a:rPr>
              <a:t></a:t>
            </a:r>
            <a:r>
              <a:rPr lang="es-ES" dirty="0"/>
              <a:t> </a:t>
            </a:r>
            <a:r>
              <a:rPr lang="es-ES" dirty="0" err="1"/>
              <a:t>dekanat.fov@um.si</a:t>
            </a:r>
            <a:r>
              <a:rPr lang="es-ES" dirty="0"/>
              <a:t>   </a:t>
            </a:r>
            <a:r>
              <a:rPr lang="es-ES" sz="900" dirty="0">
                <a:latin typeface="FontAwesome" pitchFamily="2" charset="0"/>
              </a:rPr>
              <a:t></a:t>
            </a:r>
            <a:r>
              <a:rPr lang="es-ES" dirty="0"/>
              <a:t> www.facebook.com/fovkranj</a:t>
            </a:r>
          </a:p>
        </p:txBody>
      </p:sp>
      <p:sp>
        <p:nvSpPr>
          <p:cNvPr id="6" name="Označba mesta številke diapozitiva 5"/>
          <p:cNvSpPr>
            <a:spLocks noGrp="1"/>
          </p:cNvSpPr>
          <p:nvPr>
            <p:ph type="sldNum" sz="quarter" idx="4"/>
          </p:nvPr>
        </p:nvSpPr>
        <p:spPr>
          <a:xfrm>
            <a:off x="11448534" y="6492875"/>
            <a:ext cx="743466" cy="365125"/>
          </a:xfrm>
          <a:prstGeom prst="rect">
            <a:avLst/>
          </a:prstGeom>
        </p:spPr>
        <p:txBody>
          <a:bodyPr vert="horz" lIns="91440" tIns="45720" rIns="91440" bIns="45720" rtlCol="0" anchor="ctr"/>
          <a:lstStyle>
            <a:lvl1pPr algn="r">
              <a:defRPr sz="1000">
                <a:solidFill>
                  <a:schemeClr val="bg1"/>
                </a:solidFill>
                <a:latin typeface="TitilliumText22L Lt" pitchFamily="50" charset="-18"/>
              </a:defRPr>
            </a:lvl1pPr>
          </a:lstStyle>
          <a:p>
            <a:fld id="{403EDF28-7E21-4050-8EB4-BC56349F37F5}" type="slidenum">
              <a:rPr lang="sl-SI" smtClean="0"/>
              <a:pPr/>
              <a:t>‹#›</a:t>
            </a:fld>
            <a:endParaRPr lang="sl-SI" dirty="0"/>
          </a:p>
        </p:txBody>
      </p:sp>
      <p:pic>
        <p:nvPicPr>
          <p:cNvPr id="5" name="Slika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53075" y="6058120"/>
            <a:ext cx="915355" cy="307904"/>
          </a:xfrm>
          <a:prstGeom prst="rect">
            <a:avLst/>
          </a:prstGeom>
        </p:spPr>
      </p:pic>
    </p:spTree>
    <p:extLst>
      <p:ext uri="{BB962C8B-B14F-4D97-AF65-F5344CB8AC3E}">
        <p14:creationId xmlns:p14="http://schemas.microsoft.com/office/powerpoint/2010/main" val="331858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bg1">
              <a:lumMod val="50000"/>
            </a:schemeClr>
          </a:solidFill>
          <a:latin typeface="TitilliumText22L Rg" pitchFamily="50"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cid:image006.jpg@01D6CED5.386705C0"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acea.ec.europa.eu/about-eacea/visual-identity_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cid:image006.jpg@01D6CED5.386705C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45920" y="3121097"/>
            <a:ext cx="9144000" cy="2387600"/>
          </a:xfrm>
        </p:spPr>
        <p:txBody>
          <a:bodyPr>
            <a:normAutofit/>
          </a:bodyPr>
          <a:lstStyle/>
          <a:p>
            <a:r>
              <a:rPr lang="sl-SI" sz="4000" b="1" dirty="0" err="1"/>
              <a:t>Kick</a:t>
            </a:r>
            <a:r>
              <a:rPr lang="sl-SI" sz="4000" b="1" dirty="0"/>
              <a:t> – </a:t>
            </a:r>
            <a:r>
              <a:rPr lang="sl-SI" sz="4000" b="1" dirty="0" err="1"/>
              <a:t>Off</a:t>
            </a:r>
            <a:r>
              <a:rPr lang="sl-SI" sz="4000" b="1" dirty="0"/>
              <a:t> Meeting</a:t>
            </a:r>
            <a:r>
              <a:rPr lang="sl-SI" sz="4000" dirty="0"/>
              <a:t/>
            </a:r>
            <a:br>
              <a:rPr lang="sl-SI" sz="4000" dirty="0"/>
            </a:br>
            <a:r>
              <a:rPr lang="sl-SI" sz="4000" dirty="0" err="1"/>
              <a:t>Thursday</a:t>
            </a:r>
            <a:r>
              <a:rPr lang="sl-SI" sz="4000" dirty="0"/>
              <a:t>, 17th December 2020</a:t>
            </a:r>
            <a:br>
              <a:rPr lang="sl-SI" sz="4000" dirty="0"/>
            </a:br>
            <a:r>
              <a:rPr lang="sl-SI" sz="4000" dirty="0" err="1"/>
              <a:t>Friday</a:t>
            </a:r>
            <a:r>
              <a:rPr lang="sl-SI" sz="4000" dirty="0"/>
              <a:t>, 18th December 2020</a:t>
            </a:r>
          </a:p>
        </p:txBody>
      </p:sp>
      <p:sp>
        <p:nvSpPr>
          <p:cNvPr id="5" name="Označba mesta številke diapozitiva 4"/>
          <p:cNvSpPr>
            <a:spLocks noGrp="1"/>
          </p:cNvSpPr>
          <p:nvPr>
            <p:ph type="sldNum" sz="quarter" idx="4"/>
          </p:nvPr>
        </p:nvSpPr>
        <p:spPr/>
        <p:txBody>
          <a:bodyPr/>
          <a:lstStyle/>
          <a:p>
            <a:fld id="{403EDF28-7E21-4050-8EB4-BC56349F37F5}" type="slidenum">
              <a:rPr lang="sl-SI" smtClean="0"/>
              <a:pPr/>
              <a:t>1</a:t>
            </a:fld>
            <a:endParaRPr lang="sl-SI" dirty="0"/>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1025"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43784" y="5135897"/>
            <a:ext cx="5973763" cy="1317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72384" y="6345800"/>
            <a:ext cx="78694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The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Action</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Erasmus</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ReLearn</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Plastics</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project</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lang="sl-SI" altLang="sl-SI" sz="800" dirty="0">
                <a:latin typeface="Verdana" panose="020B0604030504040204" pitchFamily="34" charset="0"/>
                <a:ea typeface="Calibri" panose="020F0502020204030204" pitchFamily="34" charset="0"/>
              </a:rPr>
              <a:t>ID</a:t>
            </a:r>
            <a:r>
              <a:rPr lang="en-US" sz="800" dirty="0">
                <a:latin typeface="Verdana" panose="020B0604030504040204" pitchFamily="34" charset="0"/>
                <a:ea typeface="Calibri" panose="020F0502020204030204" pitchFamily="34" charset="0"/>
              </a:rPr>
              <a:t>2020-1-SI01-KA201-075895</a:t>
            </a:r>
            <a:r>
              <a:rPr lang="sl-SI" altLang="sl-SI" sz="800" dirty="0">
                <a:latin typeface="Verdana" panose="020B0604030504040204" pitchFamily="34" charset="0"/>
                <a:ea typeface="Calibri" panose="020F0502020204030204" pitchFamily="34" charset="0"/>
              </a:rPr>
              <a:t> </a:t>
            </a:r>
            <a:r>
              <a:rPr kumimoji="0" lang="sl-SI" altLang="sl-SI" sz="800" b="0"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is Co-</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funded</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by</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the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Erasmus</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programme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of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the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European</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Union.</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pic>
        <p:nvPicPr>
          <p:cNvPr id="9" name="Slika 8"/>
          <p:cNvPicPr>
            <a:picLocks noChangeAspect="1"/>
          </p:cNvPicPr>
          <p:nvPr/>
        </p:nvPicPr>
        <p:blipFill>
          <a:blip r:embed="rId4"/>
          <a:stretch>
            <a:fillRect/>
          </a:stretch>
        </p:blipFill>
        <p:spPr>
          <a:xfrm>
            <a:off x="1131199" y="398149"/>
            <a:ext cx="3425170" cy="1143699"/>
          </a:xfrm>
          <a:prstGeom prst="rect">
            <a:avLst/>
          </a:prstGeom>
        </p:spPr>
      </p:pic>
      <p:pic>
        <p:nvPicPr>
          <p:cNvPr id="10" name="Slika 9"/>
          <p:cNvPicPr>
            <a:picLocks noChangeAspect="1"/>
          </p:cNvPicPr>
          <p:nvPr/>
        </p:nvPicPr>
        <p:blipFill>
          <a:blip r:embed="rId5"/>
          <a:stretch>
            <a:fillRect/>
          </a:stretch>
        </p:blipFill>
        <p:spPr>
          <a:xfrm>
            <a:off x="8478759" y="259237"/>
            <a:ext cx="2776845" cy="1391659"/>
          </a:xfrm>
          <a:prstGeom prst="rect">
            <a:avLst/>
          </a:prstGeom>
        </p:spPr>
      </p:pic>
      <p:pic>
        <p:nvPicPr>
          <p:cNvPr id="11" name="Slika 10"/>
          <p:cNvPicPr>
            <a:picLocks noChangeAspect="1"/>
          </p:cNvPicPr>
          <p:nvPr/>
        </p:nvPicPr>
        <p:blipFill>
          <a:blip r:embed="rId6"/>
          <a:stretch>
            <a:fillRect/>
          </a:stretch>
        </p:blipFill>
        <p:spPr>
          <a:xfrm>
            <a:off x="575134" y="1836642"/>
            <a:ext cx="3028950" cy="1933575"/>
          </a:xfrm>
          <a:prstGeom prst="rect">
            <a:avLst/>
          </a:prstGeom>
        </p:spPr>
      </p:pic>
      <p:pic>
        <p:nvPicPr>
          <p:cNvPr id="12" name="Slika 11"/>
          <p:cNvPicPr>
            <a:picLocks noChangeAspect="1"/>
          </p:cNvPicPr>
          <p:nvPr/>
        </p:nvPicPr>
        <p:blipFill>
          <a:blip r:embed="rId7"/>
          <a:stretch>
            <a:fillRect/>
          </a:stretch>
        </p:blipFill>
        <p:spPr>
          <a:xfrm>
            <a:off x="7658935" y="1868530"/>
            <a:ext cx="3332719" cy="1200806"/>
          </a:xfrm>
          <a:prstGeom prst="rect">
            <a:avLst/>
          </a:prstGeom>
        </p:spPr>
      </p:pic>
      <p:pic>
        <p:nvPicPr>
          <p:cNvPr id="13" name="Slika 12"/>
          <p:cNvPicPr>
            <a:picLocks noChangeAspect="1"/>
          </p:cNvPicPr>
          <p:nvPr/>
        </p:nvPicPr>
        <p:blipFill>
          <a:blip r:embed="rId8"/>
          <a:stretch>
            <a:fillRect/>
          </a:stretch>
        </p:blipFill>
        <p:spPr>
          <a:xfrm>
            <a:off x="4081614" y="2000714"/>
            <a:ext cx="3115388" cy="1120383"/>
          </a:xfrm>
          <a:prstGeom prst="rect">
            <a:avLst/>
          </a:prstGeom>
        </p:spPr>
      </p:pic>
      <p:pic>
        <p:nvPicPr>
          <p:cNvPr id="14" name="Slika 13"/>
          <p:cNvPicPr>
            <a:picLocks noChangeAspect="1"/>
          </p:cNvPicPr>
          <p:nvPr/>
        </p:nvPicPr>
        <p:blipFill>
          <a:blip r:embed="rId9"/>
          <a:stretch>
            <a:fillRect/>
          </a:stretch>
        </p:blipFill>
        <p:spPr>
          <a:xfrm>
            <a:off x="4081614" y="2015091"/>
            <a:ext cx="1457796" cy="907684"/>
          </a:xfrm>
          <a:prstGeom prst="rect">
            <a:avLst/>
          </a:prstGeom>
        </p:spPr>
      </p:pic>
      <p:pic>
        <p:nvPicPr>
          <p:cNvPr id="15" name="Slika 14"/>
          <p:cNvPicPr>
            <a:picLocks noChangeAspect="1"/>
          </p:cNvPicPr>
          <p:nvPr/>
        </p:nvPicPr>
        <p:blipFill>
          <a:blip r:embed="rId10"/>
          <a:stretch>
            <a:fillRect/>
          </a:stretch>
        </p:blipFill>
        <p:spPr>
          <a:xfrm>
            <a:off x="303671" y="5297444"/>
            <a:ext cx="3571875" cy="409575"/>
          </a:xfrm>
          <a:prstGeom prst="rect">
            <a:avLst/>
          </a:prstGeom>
        </p:spPr>
      </p:pic>
      <p:pic>
        <p:nvPicPr>
          <p:cNvPr id="16" name="Slika 15"/>
          <p:cNvPicPr>
            <a:picLocks noChangeAspect="1"/>
          </p:cNvPicPr>
          <p:nvPr/>
        </p:nvPicPr>
        <p:blipFill>
          <a:blip r:embed="rId11"/>
          <a:stretch>
            <a:fillRect/>
          </a:stretch>
        </p:blipFill>
        <p:spPr>
          <a:xfrm>
            <a:off x="9354915" y="5168856"/>
            <a:ext cx="2686050" cy="257175"/>
          </a:xfrm>
          <a:prstGeom prst="rect">
            <a:avLst/>
          </a:prstGeom>
        </p:spPr>
      </p:pic>
      <p:sp>
        <p:nvSpPr>
          <p:cNvPr id="18" name="PoljeZBesedilom 17"/>
          <p:cNvSpPr txBox="1"/>
          <p:nvPr/>
        </p:nvSpPr>
        <p:spPr>
          <a:xfrm>
            <a:off x="1131199" y="5526272"/>
            <a:ext cx="825867" cy="369332"/>
          </a:xfrm>
          <a:prstGeom prst="rect">
            <a:avLst/>
          </a:prstGeom>
          <a:noFill/>
        </p:spPr>
        <p:txBody>
          <a:bodyPr wrap="none" rtlCol="0">
            <a:spAutoFit/>
          </a:bodyPr>
          <a:lstStyle/>
          <a:p>
            <a:r>
              <a:rPr lang="sl-SI" dirty="0" err="1"/>
              <a:t>Cyprus</a:t>
            </a:r>
            <a:endParaRPr lang="sl-SI" dirty="0"/>
          </a:p>
        </p:txBody>
      </p:sp>
      <p:sp>
        <p:nvSpPr>
          <p:cNvPr id="19" name="PoljeZBesedilom 18"/>
          <p:cNvSpPr txBox="1"/>
          <p:nvPr/>
        </p:nvSpPr>
        <p:spPr>
          <a:xfrm>
            <a:off x="10827756" y="5426031"/>
            <a:ext cx="771365" cy="369332"/>
          </a:xfrm>
          <a:prstGeom prst="rect">
            <a:avLst/>
          </a:prstGeom>
          <a:noFill/>
        </p:spPr>
        <p:txBody>
          <a:bodyPr wrap="none" rtlCol="0">
            <a:spAutoFit/>
          </a:bodyPr>
          <a:lstStyle/>
          <a:p>
            <a:r>
              <a:rPr lang="sl-SI" dirty="0" err="1"/>
              <a:t>Serbia</a:t>
            </a:r>
            <a:endParaRPr lang="sl-SI" dirty="0"/>
          </a:p>
        </p:txBody>
      </p:sp>
      <p:pic>
        <p:nvPicPr>
          <p:cNvPr id="4" name="Picture 3">
            <a:extLst>
              <a:ext uri="{FF2B5EF4-FFF2-40B4-BE49-F238E27FC236}">
                <a16:creationId xmlns:a16="http://schemas.microsoft.com/office/drawing/2014/main" id="{B3343ACA-2251-40E0-9406-B63A0D3A06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87000" y="3847094"/>
            <a:ext cx="1312121" cy="1312121"/>
          </a:xfrm>
          <a:prstGeom prst="rect">
            <a:avLst/>
          </a:prstGeom>
        </p:spPr>
      </p:pic>
    </p:spTree>
    <p:extLst>
      <p:ext uri="{BB962C8B-B14F-4D97-AF65-F5344CB8AC3E}">
        <p14:creationId xmlns:p14="http://schemas.microsoft.com/office/powerpoint/2010/main" val="411021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lvl="0" algn="ctr"/>
            <a:r>
              <a:rPr lang="sl-SI" dirty="0"/>
              <a:t/>
            </a:r>
            <a:br>
              <a:rPr lang="sl-SI" dirty="0"/>
            </a:br>
            <a:r>
              <a:rPr lang="sl-SI" dirty="0"/>
              <a:t/>
            </a:r>
            <a:br>
              <a:rPr lang="sl-SI" dirty="0"/>
            </a:br>
            <a:r>
              <a:rPr lang="en-GB" dirty="0"/>
              <a:t>Opening of the virtual meeting</a:t>
            </a:r>
            <a:r>
              <a:rPr lang="sl-SI" dirty="0"/>
              <a:t/>
            </a:r>
            <a:br>
              <a:rPr lang="sl-SI" dirty="0"/>
            </a:br>
            <a:r>
              <a:rPr lang="en-GB" b="1" dirty="0"/>
              <a:t>Expected Results</a:t>
            </a:r>
            <a:r>
              <a:rPr lang="sl-SI" dirty="0"/>
              <a:t/>
            </a:r>
            <a:br>
              <a:rPr lang="sl-SI" dirty="0"/>
            </a:br>
            <a:r>
              <a:rPr lang="en-GB" dirty="0"/>
              <a:t/>
            </a:r>
            <a:br>
              <a:rPr lang="en-GB" dirty="0"/>
            </a:br>
            <a:endParaRPr lang="sl-SI" dirty="0"/>
          </a:p>
        </p:txBody>
      </p:sp>
      <p:sp>
        <p:nvSpPr>
          <p:cNvPr id="3" name="Označba mesta vsebine 2"/>
          <p:cNvSpPr>
            <a:spLocks noGrp="1"/>
          </p:cNvSpPr>
          <p:nvPr>
            <p:ph idx="1"/>
          </p:nvPr>
        </p:nvSpPr>
        <p:spPr>
          <a:xfrm>
            <a:off x="648070" y="1427532"/>
            <a:ext cx="10800464" cy="4822348"/>
          </a:xfrm>
        </p:spPr>
        <p:txBody>
          <a:bodyPr>
            <a:normAutofit fontScale="85000" lnSpcReduction="20000"/>
          </a:bodyPr>
          <a:lstStyle/>
          <a:p>
            <a:pPr algn="just"/>
            <a:r>
              <a:rPr lang="en-GB" dirty="0"/>
              <a:t>A)</a:t>
            </a:r>
            <a:r>
              <a:rPr lang="sr-Latn-RS" dirty="0"/>
              <a:t> </a:t>
            </a:r>
            <a:r>
              <a:rPr lang="sr-Latn-RS" b="1" dirty="0">
                <a:solidFill>
                  <a:schemeClr val="accent1">
                    <a:lumMod val="75000"/>
                  </a:schemeClr>
                </a:solidFill>
              </a:rPr>
              <a:t>C</a:t>
            </a:r>
            <a:r>
              <a:rPr lang="en-US" b="1" dirty="0" err="1">
                <a:solidFill>
                  <a:schemeClr val="accent1">
                    <a:lumMod val="75000"/>
                  </a:schemeClr>
                </a:solidFill>
              </a:rPr>
              <a:t>reating</a:t>
            </a:r>
            <a:r>
              <a:rPr lang="en-US" b="1" dirty="0">
                <a:solidFill>
                  <a:schemeClr val="accent1">
                    <a:lumMod val="75000"/>
                  </a:schemeClr>
                </a:solidFill>
              </a:rPr>
              <a:t> a new methodology in approaching the global problem</a:t>
            </a:r>
            <a:r>
              <a:rPr lang="sr-Latn-RS" b="1" dirty="0">
                <a:solidFill>
                  <a:schemeClr val="accent1">
                    <a:lumMod val="75000"/>
                  </a:schemeClr>
                </a:solidFill>
              </a:rPr>
              <a:t> -</a:t>
            </a:r>
            <a:r>
              <a:rPr lang="sr-Latn-RS" dirty="0"/>
              <a:t>combining art and science </a:t>
            </a:r>
          </a:p>
          <a:p>
            <a:pPr algn="just"/>
            <a:r>
              <a:rPr lang="sr-Latn-RS" dirty="0"/>
              <a:t>B) </a:t>
            </a:r>
            <a:r>
              <a:rPr lang="en-US" dirty="0"/>
              <a:t>Strength the school teachers’ competences regarding plastic challenges, art and innovative educational methodologies</a:t>
            </a:r>
            <a:endParaRPr lang="sr-Latn-RS" dirty="0"/>
          </a:p>
          <a:p>
            <a:pPr algn="just"/>
            <a:r>
              <a:rPr lang="sr-Latn-RS" dirty="0"/>
              <a:t>C) </a:t>
            </a:r>
            <a:r>
              <a:rPr lang="en-US" dirty="0"/>
              <a:t>Facilitating new opportunities for school students based on high-quality and innovative learning and international experience</a:t>
            </a:r>
            <a:endParaRPr lang="sr-Latn-RS" dirty="0"/>
          </a:p>
          <a:p>
            <a:pPr algn="just"/>
            <a:r>
              <a:rPr lang="sr-Latn-RS" dirty="0"/>
              <a:t>D) </a:t>
            </a:r>
            <a:r>
              <a:rPr lang="en-US" dirty="0"/>
              <a:t>Improving key competences in school students</a:t>
            </a:r>
            <a:endParaRPr lang="sr-Latn-RS" dirty="0"/>
          </a:p>
          <a:p>
            <a:pPr algn="just"/>
            <a:r>
              <a:rPr lang="sr-Latn-RS" dirty="0"/>
              <a:t>E</a:t>
            </a:r>
            <a:r>
              <a:rPr lang="en-GB" dirty="0"/>
              <a:t>) </a:t>
            </a:r>
            <a:r>
              <a:rPr lang="sr-Latn-RS" b="1" dirty="0">
                <a:solidFill>
                  <a:schemeClr val="accent1">
                    <a:lumMod val="75000"/>
                  </a:schemeClr>
                </a:solidFill>
              </a:rPr>
              <a:t>P</a:t>
            </a:r>
            <a:r>
              <a:rPr lang="en-US" b="1" dirty="0" err="1">
                <a:solidFill>
                  <a:schemeClr val="accent1">
                    <a:lumMod val="75000"/>
                  </a:schemeClr>
                </a:solidFill>
              </a:rPr>
              <a:t>roject</a:t>
            </a:r>
            <a:r>
              <a:rPr lang="en-US" b="1" dirty="0">
                <a:solidFill>
                  <a:schemeClr val="accent1">
                    <a:lumMod val="75000"/>
                  </a:schemeClr>
                </a:solidFill>
              </a:rPr>
              <a:t> outcomes will be promoted at the school level throughout the networks of partner organizations. </a:t>
            </a:r>
            <a:r>
              <a:rPr lang="en-US" dirty="0"/>
              <a:t>Active involvement of the</a:t>
            </a:r>
            <a:r>
              <a:rPr lang="sr-Latn-RS" dirty="0"/>
              <a:t> </a:t>
            </a:r>
            <a:r>
              <a:rPr lang="en-US" dirty="0"/>
              <a:t>school community (school teachers, students, stakeholders)</a:t>
            </a:r>
            <a:endParaRPr lang="sr-Latn-RS" dirty="0"/>
          </a:p>
          <a:p>
            <a:pPr algn="just"/>
            <a:r>
              <a:rPr lang="sr-Latn-RS" dirty="0"/>
              <a:t>F</a:t>
            </a:r>
            <a:r>
              <a:rPr lang="en-GB" dirty="0"/>
              <a:t>) </a:t>
            </a:r>
            <a:r>
              <a:rPr lang="en-US" b="1" dirty="0">
                <a:solidFill>
                  <a:schemeClr val="accent1">
                    <a:lumMod val="75000"/>
                  </a:schemeClr>
                </a:solidFill>
              </a:rPr>
              <a:t>Maintenance of website will be for 5 years and social platforms will be for 2 years</a:t>
            </a:r>
            <a:r>
              <a:rPr lang="sr-Latn-RS" b="1" dirty="0">
                <a:solidFill>
                  <a:schemeClr val="accent1">
                    <a:lumMod val="75000"/>
                  </a:schemeClr>
                </a:solidFill>
              </a:rPr>
              <a:t> </a:t>
            </a:r>
            <a:r>
              <a:rPr lang="sr-Latn-RS" dirty="0"/>
              <a:t>(</a:t>
            </a:r>
            <a:r>
              <a:rPr lang="en-US" dirty="0"/>
              <a:t>All intellectual outputs will be available on the site and will be accessible to all interested parties,</a:t>
            </a:r>
            <a:r>
              <a:rPr lang="sr-Latn-RS" dirty="0"/>
              <a:t> </a:t>
            </a:r>
            <a:r>
              <a:rPr lang="en-US" dirty="0"/>
              <a:t>professors, students worldwide</a:t>
            </a:r>
            <a:r>
              <a:rPr lang="sr-Latn-RS" dirty="0"/>
              <a:t>)</a:t>
            </a:r>
            <a:endParaRPr lang="en-GB" dirty="0"/>
          </a:p>
          <a:p>
            <a:pPr algn="just"/>
            <a:r>
              <a:rPr lang="sr-Latn-RS" dirty="0"/>
              <a:t>G</a:t>
            </a:r>
            <a:r>
              <a:rPr lang="en-GB" dirty="0"/>
              <a:t>) </a:t>
            </a:r>
            <a:r>
              <a:rPr lang="en-US" b="1" dirty="0">
                <a:solidFill>
                  <a:schemeClr val="accent1">
                    <a:lumMod val="75000"/>
                  </a:schemeClr>
                </a:solidFill>
              </a:rPr>
              <a:t>Administrative data is expected to be kept safe as per the ERASMUS requirements </a:t>
            </a:r>
            <a:r>
              <a:rPr lang="en-US" dirty="0"/>
              <a:t>(5 years after the project completion)</a:t>
            </a:r>
            <a:endParaRPr lang="sr-Latn-R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10</a:t>
            </a:fld>
            <a:endParaRPr lang="sl-SI"/>
          </a:p>
        </p:txBody>
      </p:sp>
      <p:pic>
        <p:nvPicPr>
          <p:cNvPr id="4" name="Slika 3"/>
          <p:cNvPicPr>
            <a:picLocks noChangeAspect="1"/>
          </p:cNvPicPr>
          <p:nvPr/>
        </p:nvPicPr>
        <p:blipFill>
          <a:blip r:embed="rId2"/>
          <a:stretch>
            <a:fillRect/>
          </a:stretch>
        </p:blipFill>
        <p:spPr>
          <a:xfrm>
            <a:off x="7680482" y="5928388"/>
            <a:ext cx="2909903" cy="929612"/>
          </a:xfrm>
          <a:prstGeom prst="rect">
            <a:avLst/>
          </a:prstGeom>
        </p:spPr>
      </p:pic>
      <p:pic>
        <p:nvPicPr>
          <p:cNvPr id="6" name="Picture 5">
            <a:extLst>
              <a:ext uri="{FF2B5EF4-FFF2-40B4-BE49-F238E27FC236}">
                <a16:creationId xmlns:a16="http://schemas.microsoft.com/office/drawing/2014/main" id="{22BECBE4-B8D1-4572-8B2A-52C998F5B3E5}"/>
              </a:ext>
            </a:extLst>
          </p:cNvPr>
          <p:cNvPicPr>
            <a:picLocks noChangeAspect="1"/>
          </p:cNvPicPr>
          <p:nvPr/>
        </p:nvPicPr>
        <p:blipFill>
          <a:blip r:embed="rId3"/>
          <a:stretch>
            <a:fillRect/>
          </a:stretch>
        </p:blipFill>
        <p:spPr>
          <a:xfrm>
            <a:off x="0" y="0"/>
            <a:ext cx="2209685" cy="487530"/>
          </a:xfrm>
          <a:prstGeom prst="rect">
            <a:avLst/>
          </a:prstGeom>
        </p:spPr>
      </p:pic>
      <p:pic>
        <p:nvPicPr>
          <p:cNvPr id="7" name="Picture 6">
            <a:extLst>
              <a:ext uri="{FF2B5EF4-FFF2-40B4-BE49-F238E27FC236}">
                <a16:creationId xmlns:a16="http://schemas.microsoft.com/office/drawing/2014/main" id="{C548638F-5168-4F92-A437-ED5890701735}"/>
              </a:ext>
            </a:extLst>
          </p:cNvPr>
          <p:cNvPicPr>
            <a:picLocks noChangeAspect="1"/>
          </p:cNvPicPr>
          <p:nvPr/>
        </p:nvPicPr>
        <p:blipFill>
          <a:blip r:embed="rId4"/>
          <a:stretch>
            <a:fillRect/>
          </a:stretch>
        </p:blipFill>
        <p:spPr>
          <a:xfrm>
            <a:off x="10523901" y="104537"/>
            <a:ext cx="924633" cy="1162657"/>
          </a:xfrm>
          <a:prstGeom prst="rect">
            <a:avLst/>
          </a:prstGeom>
        </p:spPr>
      </p:pic>
    </p:spTree>
    <p:extLst>
      <p:ext uri="{BB962C8B-B14F-4D97-AF65-F5344CB8AC3E}">
        <p14:creationId xmlns:p14="http://schemas.microsoft.com/office/powerpoint/2010/main" val="18945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lvl="0" algn="ctr"/>
            <a:r>
              <a:rPr lang="sl-SI" dirty="0"/>
              <a:t/>
            </a:r>
            <a:br>
              <a:rPr lang="sl-SI" dirty="0"/>
            </a:br>
            <a:r>
              <a:rPr lang="sl-SI" dirty="0"/>
              <a:t/>
            </a:r>
            <a:br>
              <a:rPr lang="sl-SI" dirty="0"/>
            </a:br>
            <a:r>
              <a:rPr lang="en-GB" dirty="0"/>
              <a:t>Getting to know you</a:t>
            </a:r>
            <a:r>
              <a:rPr lang="sl-SI" dirty="0"/>
              <a:t/>
            </a:r>
            <a:br>
              <a:rPr lang="sl-SI" dirty="0"/>
            </a:br>
            <a:r>
              <a:rPr lang="en-GB" b="1" dirty="0"/>
              <a:t>Expected Results</a:t>
            </a:r>
            <a:r>
              <a:rPr lang="sl-SI" dirty="0"/>
              <a:t/>
            </a:r>
            <a:br>
              <a:rPr lang="sl-SI" dirty="0"/>
            </a:br>
            <a:r>
              <a:rPr lang="en-GB" dirty="0"/>
              <a:t/>
            </a:r>
            <a:br>
              <a:rPr lang="en-GB" dirty="0"/>
            </a:br>
            <a:endParaRPr lang="sl-SI" dirty="0"/>
          </a:p>
        </p:txBody>
      </p:sp>
      <p:sp>
        <p:nvSpPr>
          <p:cNvPr id="3" name="Označba mesta vsebine 2"/>
          <p:cNvSpPr>
            <a:spLocks noGrp="1"/>
          </p:cNvSpPr>
          <p:nvPr>
            <p:ph idx="1"/>
          </p:nvPr>
        </p:nvSpPr>
        <p:spPr/>
        <p:txBody>
          <a:bodyPr>
            <a:normAutofit/>
          </a:bodyPr>
          <a:lstStyle/>
          <a:p>
            <a:pPr marL="0" indent="0" algn="ctr">
              <a:buNone/>
            </a:pPr>
            <a:r>
              <a:rPr lang="sl-SI" b="1" dirty="0">
                <a:solidFill>
                  <a:schemeClr val="accent1">
                    <a:lumMod val="75000"/>
                  </a:schemeClr>
                </a:solidFill>
              </a:rPr>
              <a:t>CRESOL</a:t>
            </a:r>
            <a:r>
              <a:rPr lang="sl-SI" dirty="0"/>
              <a:t> </a:t>
            </a:r>
            <a:r>
              <a:rPr lang="en-GB" dirty="0" err="1"/>
              <a:t>Associació</a:t>
            </a:r>
            <a:r>
              <a:rPr lang="en-GB" dirty="0"/>
              <a:t> (Spain)</a:t>
            </a:r>
          </a:p>
          <a:p>
            <a:pPr marL="0" indent="0" algn="ctr">
              <a:buNone/>
            </a:pPr>
            <a:r>
              <a:rPr lang="en-US" b="1" dirty="0">
                <a:solidFill>
                  <a:schemeClr val="accent1">
                    <a:lumMod val="75000"/>
                  </a:schemeClr>
                </a:solidFill>
              </a:rPr>
              <a:t>Youth Club of municipality of </a:t>
            </a:r>
            <a:r>
              <a:rPr lang="en-US" b="1" dirty="0" err="1">
                <a:solidFill>
                  <a:schemeClr val="accent1">
                    <a:lumMod val="75000"/>
                  </a:schemeClr>
                </a:solidFill>
              </a:rPr>
              <a:t>Stara</a:t>
            </a:r>
            <a:r>
              <a:rPr lang="en-US" b="1" dirty="0">
                <a:solidFill>
                  <a:schemeClr val="accent1">
                    <a:lumMod val="75000"/>
                  </a:schemeClr>
                </a:solidFill>
              </a:rPr>
              <a:t> </a:t>
            </a:r>
            <a:r>
              <a:rPr lang="en-US" b="1" dirty="0" err="1">
                <a:solidFill>
                  <a:schemeClr val="accent1">
                    <a:lumMod val="75000"/>
                  </a:schemeClr>
                </a:solidFill>
              </a:rPr>
              <a:t>Pazova</a:t>
            </a:r>
            <a:r>
              <a:rPr lang="en-US" dirty="0"/>
              <a:t> - OKOSP (Serbia)</a:t>
            </a:r>
            <a:endParaRPr lang="sl-SI" dirty="0"/>
          </a:p>
          <a:p>
            <a:pPr marL="0" indent="0" algn="ctr">
              <a:buNone/>
            </a:pPr>
            <a:r>
              <a:rPr lang="en-GB" b="1" dirty="0">
                <a:solidFill>
                  <a:schemeClr val="accent1">
                    <a:lumMod val="75000"/>
                  </a:schemeClr>
                </a:solidFill>
              </a:rPr>
              <a:t>CSI CENTER FOR SOCIAL INNOVATION LTD </a:t>
            </a:r>
            <a:r>
              <a:rPr lang="en-GB" dirty="0"/>
              <a:t>(Cyprus)</a:t>
            </a:r>
            <a:endParaRPr lang="sl-SI" dirty="0"/>
          </a:p>
          <a:p>
            <a:pPr marL="0" indent="0" algn="ctr">
              <a:buNone/>
            </a:pPr>
            <a:r>
              <a:rPr lang="en-GB" b="1" dirty="0">
                <a:solidFill>
                  <a:schemeClr val="accent1">
                    <a:lumMod val="75000"/>
                  </a:schemeClr>
                </a:solidFill>
              </a:rPr>
              <a:t>IES Cid </a:t>
            </a:r>
            <a:r>
              <a:rPr lang="en-GB" b="1" dirty="0" err="1">
                <a:solidFill>
                  <a:schemeClr val="accent1">
                    <a:lumMod val="75000"/>
                  </a:schemeClr>
                </a:solidFill>
              </a:rPr>
              <a:t>Campeador</a:t>
            </a:r>
            <a:r>
              <a:rPr lang="en-GB" b="1" dirty="0">
                <a:solidFill>
                  <a:schemeClr val="accent1">
                    <a:lumMod val="75000"/>
                  </a:schemeClr>
                </a:solidFill>
              </a:rPr>
              <a:t> </a:t>
            </a:r>
            <a:r>
              <a:rPr lang="en-GB" dirty="0"/>
              <a:t>(Spain)</a:t>
            </a:r>
            <a:endParaRPr lang="sl-SI" dirty="0"/>
          </a:p>
          <a:p>
            <a:pPr marL="0" indent="0" algn="ctr">
              <a:buNone/>
            </a:pPr>
            <a:r>
              <a:rPr lang="en-GB" b="1" dirty="0">
                <a:solidFill>
                  <a:schemeClr val="accent1">
                    <a:lumMod val="75000"/>
                  </a:schemeClr>
                </a:solidFill>
              </a:rPr>
              <a:t>P.G.M.S. </a:t>
            </a:r>
            <a:r>
              <a:rPr lang="en-GB" dirty="0"/>
              <a:t>(Cyprus) </a:t>
            </a:r>
            <a:endParaRPr lang="sl-SI" dirty="0"/>
          </a:p>
          <a:p>
            <a:pPr marL="0" indent="0" algn="ctr">
              <a:buNone/>
            </a:pPr>
            <a:r>
              <a:rPr lang="en-GB" b="1" dirty="0">
                <a:solidFill>
                  <a:schemeClr val="accent1">
                    <a:lumMod val="75000"/>
                  </a:schemeClr>
                </a:solidFill>
              </a:rPr>
              <a:t>E </a:t>
            </a:r>
            <a:r>
              <a:rPr lang="en-GB" b="1" dirty="0" err="1">
                <a:solidFill>
                  <a:schemeClr val="accent1">
                    <a:lumMod val="75000"/>
                  </a:schemeClr>
                </a:solidFill>
              </a:rPr>
              <a:t>Gimnazija</a:t>
            </a:r>
            <a:r>
              <a:rPr lang="en-GB" b="1" dirty="0">
                <a:solidFill>
                  <a:schemeClr val="accent1">
                    <a:lumMod val="75000"/>
                  </a:schemeClr>
                </a:solidFill>
              </a:rPr>
              <a:t> </a:t>
            </a:r>
            <a:r>
              <a:rPr lang="en-GB" dirty="0"/>
              <a:t>(Serbia)</a:t>
            </a:r>
            <a:endParaRPr lang="sl-SI" dirty="0"/>
          </a:p>
          <a:p>
            <a:pPr marL="0" indent="0" algn="ctr">
              <a:buNone/>
            </a:pPr>
            <a:r>
              <a:rPr lang="en-GB" b="1" dirty="0">
                <a:solidFill>
                  <a:schemeClr val="accent1">
                    <a:lumMod val="75000"/>
                  </a:schemeClr>
                </a:solidFill>
              </a:rPr>
              <a:t>BC </a:t>
            </a:r>
            <a:r>
              <a:rPr lang="en-GB" b="1" dirty="0" err="1">
                <a:solidFill>
                  <a:schemeClr val="accent1">
                    <a:lumMod val="75000"/>
                  </a:schemeClr>
                </a:solidFill>
              </a:rPr>
              <a:t>Naklo</a:t>
            </a:r>
            <a:r>
              <a:rPr lang="en-GB" b="1" dirty="0">
                <a:solidFill>
                  <a:schemeClr val="accent1">
                    <a:lumMod val="75000"/>
                  </a:schemeClr>
                </a:solidFill>
              </a:rPr>
              <a:t> </a:t>
            </a:r>
            <a:r>
              <a:rPr lang="en-GB" dirty="0"/>
              <a:t>(Slovenia)</a:t>
            </a:r>
            <a:endParaRPr lang="sl-SI" dirty="0"/>
          </a:p>
          <a:p>
            <a:pPr marL="0" indent="0" algn="ctr">
              <a:buNone/>
            </a:pPr>
            <a:r>
              <a:rPr lang="sl-SI" b="1" dirty="0" err="1">
                <a:solidFill>
                  <a:schemeClr val="accent1">
                    <a:lumMod val="75000"/>
                  </a:schemeClr>
                </a:solidFill>
              </a:rPr>
              <a:t>University</a:t>
            </a:r>
            <a:r>
              <a:rPr lang="sl-SI" b="1" dirty="0">
                <a:solidFill>
                  <a:schemeClr val="accent1">
                    <a:lumMod val="75000"/>
                  </a:schemeClr>
                </a:solidFill>
              </a:rPr>
              <a:t> of Maribor </a:t>
            </a:r>
            <a:r>
              <a:rPr lang="sl-SI" b="1" dirty="0" err="1">
                <a:solidFill>
                  <a:schemeClr val="accent1">
                    <a:lumMod val="75000"/>
                  </a:schemeClr>
                </a:solidFill>
              </a:rPr>
              <a:t>Faculty</a:t>
            </a:r>
            <a:r>
              <a:rPr lang="sl-SI" b="1" dirty="0">
                <a:solidFill>
                  <a:schemeClr val="accent1">
                    <a:lumMod val="75000"/>
                  </a:schemeClr>
                </a:solidFill>
              </a:rPr>
              <a:t> of </a:t>
            </a:r>
            <a:r>
              <a:rPr lang="sl-SI" b="1" dirty="0" err="1">
                <a:solidFill>
                  <a:schemeClr val="accent1">
                    <a:lumMod val="75000"/>
                  </a:schemeClr>
                </a:solidFill>
              </a:rPr>
              <a:t>Organizational</a:t>
            </a:r>
            <a:r>
              <a:rPr lang="sl-SI" b="1" dirty="0">
                <a:solidFill>
                  <a:schemeClr val="accent1">
                    <a:lumMod val="75000"/>
                  </a:schemeClr>
                </a:solidFill>
              </a:rPr>
              <a:t> </a:t>
            </a:r>
            <a:r>
              <a:rPr lang="sl-SI" b="1" dirty="0" err="1">
                <a:solidFill>
                  <a:schemeClr val="accent1">
                    <a:lumMod val="75000"/>
                  </a:schemeClr>
                </a:solidFill>
              </a:rPr>
              <a:t>Sciences</a:t>
            </a:r>
            <a:r>
              <a:rPr lang="sl-SI" b="1" dirty="0">
                <a:solidFill>
                  <a:schemeClr val="accent1">
                    <a:lumMod val="75000"/>
                  </a:schemeClr>
                </a:solidFill>
              </a:rPr>
              <a:t> </a:t>
            </a:r>
            <a:r>
              <a:rPr lang="sl-SI" dirty="0"/>
              <a:t>(</a:t>
            </a:r>
            <a:r>
              <a:rPr lang="sl-SI" dirty="0" err="1"/>
              <a:t>Slovenia</a:t>
            </a:r>
            <a:r>
              <a:rPr lang="sl-SI" dirty="0"/>
              <a:t>)</a:t>
            </a:r>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11</a:t>
            </a:fld>
            <a:endParaRPr lang="sl-SI"/>
          </a:p>
        </p:txBody>
      </p:sp>
      <p:pic>
        <p:nvPicPr>
          <p:cNvPr id="4" name="Picture 3">
            <a:extLst>
              <a:ext uri="{FF2B5EF4-FFF2-40B4-BE49-F238E27FC236}">
                <a16:creationId xmlns:a16="http://schemas.microsoft.com/office/drawing/2014/main" id="{F52AFCB6-96C2-42C7-B843-62BC31FE67EB}"/>
              </a:ext>
            </a:extLst>
          </p:cNvPr>
          <p:cNvPicPr>
            <a:picLocks noChangeAspect="1"/>
          </p:cNvPicPr>
          <p:nvPr/>
        </p:nvPicPr>
        <p:blipFill>
          <a:blip r:embed="rId2"/>
          <a:stretch>
            <a:fillRect/>
          </a:stretch>
        </p:blipFill>
        <p:spPr>
          <a:xfrm>
            <a:off x="0" y="29419"/>
            <a:ext cx="2883636" cy="636226"/>
          </a:xfrm>
          <a:prstGeom prst="rect">
            <a:avLst/>
          </a:prstGeom>
        </p:spPr>
      </p:pic>
    </p:spTree>
    <p:extLst>
      <p:ext uri="{BB962C8B-B14F-4D97-AF65-F5344CB8AC3E}">
        <p14:creationId xmlns:p14="http://schemas.microsoft.com/office/powerpoint/2010/main" val="195407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ACTIVITIES AND METHODOLOGY</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757944604"/>
              </p:ext>
            </p:extLst>
          </p:nvPr>
        </p:nvGraphicFramePr>
        <p:xfrm>
          <a:off x="777240" y="1222512"/>
          <a:ext cx="10576560" cy="458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12</a:t>
            </a:fld>
            <a:endParaRPr lang="sl-SI"/>
          </a:p>
        </p:txBody>
      </p:sp>
      <p:pic>
        <p:nvPicPr>
          <p:cNvPr id="3" name="Picture 2">
            <a:extLst>
              <a:ext uri="{FF2B5EF4-FFF2-40B4-BE49-F238E27FC236}">
                <a16:creationId xmlns:a16="http://schemas.microsoft.com/office/drawing/2014/main" id="{87BAF21C-EEAC-4E7E-AA94-FDFA0D6B1A57}"/>
              </a:ext>
            </a:extLst>
          </p:cNvPr>
          <p:cNvPicPr>
            <a:picLocks noChangeAspect="1"/>
          </p:cNvPicPr>
          <p:nvPr/>
        </p:nvPicPr>
        <p:blipFill>
          <a:blip r:embed="rId7"/>
          <a:stretch>
            <a:fillRect/>
          </a:stretch>
        </p:blipFill>
        <p:spPr>
          <a:xfrm>
            <a:off x="0" y="98396"/>
            <a:ext cx="1686600" cy="372120"/>
          </a:xfrm>
          <a:prstGeom prst="rect">
            <a:avLst/>
          </a:prstGeom>
        </p:spPr>
      </p:pic>
    </p:spTree>
    <p:extLst>
      <p:ext uri="{BB962C8B-B14F-4D97-AF65-F5344CB8AC3E}">
        <p14:creationId xmlns:p14="http://schemas.microsoft.com/office/powerpoint/2010/main" val="409805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ACTIVITIES AND METHODOLOGY</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414481524"/>
              </p:ext>
            </p:extLst>
          </p:nvPr>
        </p:nvGraphicFramePr>
        <p:xfrm>
          <a:off x="777240" y="1222512"/>
          <a:ext cx="10576560" cy="458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13</a:t>
            </a:fld>
            <a:endParaRPr lang="sl-SI"/>
          </a:p>
        </p:txBody>
      </p:sp>
      <p:pic>
        <p:nvPicPr>
          <p:cNvPr id="3" name="Picture 2">
            <a:extLst>
              <a:ext uri="{FF2B5EF4-FFF2-40B4-BE49-F238E27FC236}">
                <a16:creationId xmlns:a16="http://schemas.microsoft.com/office/drawing/2014/main" id="{AD0A26CE-221E-4771-83DB-E317980C049D}"/>
              </a:ext>
            </a:extLst>
          </p:cNvPr>
          <p:cNvPicPr>
            <a:picLocks noChangeAspect="1"/>
          </p:cNvPicPr>
          <p:nvPr/>
        </p:nvPicPr>
        <p:blipFill>
          <a:blip r:embed="rId7"/>
          <a:stretch>
            <a:fillRect/>
          </a:stretch>
        </p:blipFill>
        <p:spPr>
          <a:xfrm>
            <a:off x="0" y="141065"/>
            <a:ext cx="1871582" cy="412933"/>
          </a:xfrm>
          <a:prstGeom prst="rect">
            <a:avLst/>
          </a:prstGeom>
        </p:spPr>
      </p:pic>
    </p:spTree>
    <p:extLst>
      <p:ext uri="{BB962C8B-B14F-4D97-AF65-F5344CB8AC3E}">
        <p14:creationId xmlns:p14="http://schemas.microsoft.com/office/powerpoint/2010/main" val="14124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ACTIVITIES AND METHODOLOGY</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887420821"/>
              </p:ext>
            </p:extLst>
          </p:nvPr>
        </p:nvGraphicFramePr>
        <p:xfrm>
          <a:off x="777240" y="1222512"/>
          <a:ext cx="10576560" cy="458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14</a:t>
            </a:fld>
            <a:endParaRPr lang="sl-SI"/>
          </a:p>
        </p:txBody>
      </p:sp>
      <p:pic>
        <p:nvPicPr>
          <p:cNvPr id="3" name="Picture 2">
            <a:extLst>
              <a:ext uri="{FF2B5EF4-FFF2-40B4-BE49-F238E27FC236}">
                <a16:creationId xmlns:a16="http://schemas.microsoft.com/office/drawing/2014/main" id="{77775B29-8E92-460D-AA40-9E3FDCA2E9DD}"/>
              </a:ext>
            </a:extLst>
          </p:cNvPr>
          <p:cNvPicPr>
            <a:picLocks noChangeAspect="1"/>
          </p:cNvPicPr>
          <p:nvPr/>
        </p:nvPicPr>
        <p:blipFill>
          <a:blip r:embed="rId7"/>
          <a:stretch>
            <a:fillRect/>
          </a:stretch>
        </p:blipFill>
        <p:spPr>
          <a:xfrm>
            <a:off x="194433" y="62886"/>
            <a:ext cx="1606127" cy="354365"/>
          </a:xfrm>
          <a:prstGeom prst="rect">
            <a:avLst/>
          </a:prstGeom>
        </p:spPr>
      </p:pic>
    </p:spTree>
    <p:extLst>
      <p:ext uri="{BB962C8B-B14F-4D97-AF65-F5344CB8AC3E}">
        <p14:creationId xmlns:p14="http://schemas.microsoft.com/office/powerpoint/2010/main" val="30492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INTELLECTUAL OUTPUTS</a:t>
            </a:r>
            <a:r>
              <a:rPr lang="sr-Latn-RS" b="1" dirty="0">
                <a:solidFill>
                  <a:schemeClr val="accent1">
                    <a:lumMod val="75000"/>
                  </a:schemeClr>
                </a:solidFill>
              </a:rPr>
              <a:t> (IOs)</a:t>
            </a:r>
            <a:endParaRPr lang="en-GB" b="1" dirty="0">
              <a:solidFill>
                <a:schemeClr val="accent1">
                  <a:lumMod val="75000"/>
                </a:schemeClr>
              </a:solidFill>
            </a:endParaRPr>
          </a:p>
        </p:txBody>
      </p:sp>
      <p:sp>
        <p:nvSpPr>
          <p:cNvPr id="3" name="Označba mesta vsebine 2"/>
          <p:cNvSpPr>
            <a:spLocks noGrp="1"/>
          </p:cNvSpPr>
          <p:nvPr>
            <p:ph idx="1"/>
          </p:nvPr>
        </p:nvSpPr>
        <p:spPr/>
        <p:txBody>
          <a:bodyPr>
            <a:normAutofit/>
          </a:bodyPr>
          <a:lstStyle/>
          <a:p>
            <a:r>
              <a:rPr lang="en-US" dirty="0"/>
              <a:t>IO1- Learning Material: Plastics in Europe</a:t>
            </a:r>
          </a:p>
          <a:p>
            <a:r>
              <a:rPr lang="en-US" dirty="0"/>
              <a:t>IO2- Learning Guide: “Plastic Awareness through Art-methodologies”</a:t>
            </a:r>
          </a:p>
          <a:p>
            <a:r>
              <a:rPr lang="en-US" dirty="0"/>
              <a:t>IO3 – Service Learning Methodology: “Active citizen for plastics reduction”</a:t>
            </a:r>
          </a:p>
          <a:p>
            <a:r>
              <a:rPr lang="en-US" dirty="0"/>
              <a:t>IO4 – Guide and practical tools. Implementation “Plastic Awareness” in classroom</a:t>
            </a:r>
          </a:p>
          <a:p>
            <a:r>
              <a:rPr lang="en-US" dirty="0"/>
              <a:t>IO5 – Guide: Best practices of implementation Service-Learning for Active Citizens plastic challenges</a:t>
            </a:r>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15</a:t>
            </a:fld>
            <a:endParaRPr lang="sl-SI"/>
          </a:p>
        </p:txBody>
      </p:sp>
      <p:pic>
        <p:nvPicPr>
          <p:cNvPr id="4" name="Picture 3">
            <a:extLst>
              <a:ext uri="{FF2B5EF4-FFF2-40B4-BE49-F238E27FC236}">
                <a16:creationId xmlns:a16="http://schemas.microsoft.com/office/drawing/2014/main" id="{5DE32521-0521-444F-93C1-B913AE787E08}"/>
              </a:ext>
            </a:extLst>
          </p:cNvPr>
          <p:cNvPicPr>
            <a:picLocks noChangeAspect="1"/>
          </p:cNvPicPr>
          <p:nvPr/>
        </p:nvPicPr>
        <p:blipFill>
          <a:blip r:embed="rId2"/>
          <a:stretch>
            <a:fillRect/>
          </a:stretch>
        </p:blipFill>
        <p:spPr>
          <a:xfrm>
            <a:off x="79898" y="83283"/>
            <a:ext cx="2395365" cy="528497"/>
          </a:xfrm>
          <a:prstGeom prst="rect">
            <a:avLst/>
          </a:prstGeom>
        </p:spPr>
      </p:pic>
    </p:spTree>
    <p:extLst>
      <p:ext uri="{BB962C8B-B14F-4D97-AF65-F5344CB8AC3E}">
        <p14:creationId xmlns:p14="http://schemas.microsoft.com/office/powerpoint/2010/main" val="19549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US" b="1" dirty="0">
                <a:solidFill>
                  <a:schemeClr val="accent1">
                    <a:lumMod val="75000"/>
                  </a:schemeClr>
                </a:solidFill>
              </a:rPr>
              <a:t>LEARNING, TRAINING AND TEACHING ACTIVITIES</a:t>
            </a:r>
            <a:r>
              <a:rPr lang="sr-Latn-RS" b="1" dirty="0">
                <a:solidFill>
                  <a:schemeClr val="accent1">
                    <a:lumMod val="75000"/>
                  </a:schemeClr>
                </a:solidFill>
              </a:rPr>
              <a:t> (LTTA)</a:t>
            </a:r>
            <a:endParaRPr lang="en-GB" b="1" dirty="0">
              <a:solidFill>
                <a:schemeClr val="accent1">
                  <a:lumMod val="75000"/>
                </a:schemeClr>
              </a:solidFill>
            </a:endParaRPr>
          </a:p>
        </p:txBody>
      </p:sp>
      <p:sp>
        <p:nvSpPr>
          <p:cNvPr id="3" name="Označba mesta vsebine 2"/>
          <p:cNvSpPr>
            <a:spLocks noGrp="1"/>
          </p:cNvSpPr>
          <p:nvPr>
            <p:ph idx="1"/>
          </p:nvPr>
        </p:nvSpPr>
        <p:spPr/>
        <p:txBody>
          <a:bodyPr>
            <a:normAutofit/>
          </a:bodyPr>
          <a:lstStyle/>
          <a:p>
            <a:pPr algn="just"/>
            <a:endParaRPr lang="sr-Latn-RS" b="1" dirty="0">
              <a:solidFill>
                <a:schemeClr val="accent1">
                  <a:lumMod val="75000"/>
                </a:schemeClr>
              </a:solidFill>
            </a:endParaRPr>
          </a:p>
          <a:p>
            <a:pPr algn="just"/>
            <a:r>
              <a:rPr lang="en-US" b="1" dirty="0">
                <a:solidFill>
                  <a:schemeClr val="accent1">
                    <a:lumMod val="75000"/>
                  </a:schemeClr>
                </a:solidFill>
              </a:rPr>
              <a:t>LLTA1</a:t>
            </a:r>
            <a:r>
              <a:rPr lang="en-US" dirty="0"/>
              <a:t>- C1- Short-term joint staff training events for teachers in Spain:</a:t>
            </a:r>
          </a:p>
          <a:p>
            <a:pPr marL="0" indent="0" algn="just">
              <a:buNone/>
            </a:pPr>
            <a:r>
              <a:rPr lang="en-US" dirty="0"/>
              <a:t>Training in Plastic Challenges, Art-learning Methodologies and Service-Learning Methodology</a:t>
            </a:r>
            <a:endParaRPr lang="sr-Latn-RS" dirty="0"/>
          </a:p>
          <a:p>
            <a:pPr marL="0" indent="0" algn="just">
              <a:buNone/>
            </a:pPr>
            <a:endParaRPr lang="sr-Latn-RS" dirty="0"/>
          </a:p>
          <a:p>
            <a:pPr marL="0" indent="0" algn="just">
              <a:buNone/>
            </a:pPr>
            <a:endParaRPr lang="sr-Latn-RS" dirty="0"/>
          </a:p>
          <a:p>
            <a:pPr algn="just"/>
            <a:r>
              <a:rPr lang="en-US" b="1" dirty="0">
                <a:solidFill>
                  <a:schemeClr val="accent1">
                    <a:lumMod val="75000"/>
                  </a:schemeClr>
                </a:solidFill>
              </a:rPr>
              <a:t>LLTA2</a:t>
            </a:r>
            <a:r>
              <a:rPr lang="en-US" dirty="0"/>
              <a:t> - C2 Short-term exchanges of groups of pupils for students in Slovenia:</a:t>
            </a:r>
            <a:r>
              <a:rPr lang="sr-Latn-RS" dirty="0"/>
              <a:t> </a:t>
            </a:r>
            <a:r>
              <a:rPr lang="en-US" dirty="0"/>
              <a:t>Exchange event with Aware and Active Students in Plastics Challenges</a:t>
            </a:r>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16</a:t>
            </a:fld>
            <a:endParaRPr lang="sl-SI"/>
          </a:p>
        </p:txBody>
      </p:sp>
      <p:pic>
        <p:nvPicPr>
          <p:cNvPr id="4" name="Picture 3">
            <a:extLst>
              <a:ext uri="{FF2B5EF4-FFF2-40B4-BE49-F238E27FC236}">
                <a16:creationId xmlns:a16="http://schemas.microsoft.com/office/drawing/2014/main" id="{DFD6150A-41F2-4543-8671-6BB8D85C8CB3}"/>
              </a:ext>
            </a:extLst>
          </p:cNvPr>
          <p:cNvPicPr>
            <a:picLocks noChangeAspect="1"/>
          </p:cNvPicPr>
          <p:nvPr/>
        </p:nvPicPr>
        <p:blipFill>
          <a:blip r:embed="rId2"/>
          <a:stretch>
            <a:fillRect/>
          </a:stretch>
        </p:blipFill>
        <p:spPr>
          <a:xfrm>
            <a:off x="88777" y="6291269"/>
            <a:ext cx="1986992" cy="438397"/>
          </a:xfrm>
          <a:prstGeom prst="rect">
            <a:avLst/>
          </a:prstGeom>
        </p:spPr>
      </p:pic>
    </p:spTree>
    <p:extLst>
      <p:ext uri="{BB962C8B-B14F-4D97-AF65-F5344CB8AC3E}">
        <p14:creationId xmlns:p14="http://schemas.microsoft.com/office/powerpoint/2010/main" val="247962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US" b="1" dirty="0">
                <a:solidFill>
                  <a:schemeClr val="accent1">
                    <a:lumMod val="75000"/>
                  </a:schemeClr>
                </a:solidFill>
              </a:rPr>
              <a:t>MULTIPLIER EVENTS</a:t>
            </a:r>
            <a:endParaRPr lang="en-GB" b="1" dirty="0">
              <a:solidFill>
                <a:schemeClr val="accent1">
                  <a:lumMod val="75000"/>
                </a:schemeClr>
              </a:solidFill>
            </a:endParaRPr>
          </a:p>
        </p:txBody>
      </p:sp>
      <p:sp>
        <p:nvSpPr>
          <p:cNvPr id="3" name="Označba mesta vsebine 2"/>
          <p:cNvSpPr>
            <a:spLocks noGrp="1"/>
          </p:cNvSpPr>
          <p:nvPr>
            <p:ph idx="1"/>
          </p:nvPr>
        </p:nvSpPr>
        <p:spPr/>
        <p:txBody>
          <a:bodyPr>
            <a:normAutofit fontScale="92500" lnSpcReduction="10000"/>
          </a:bodyPr>
          <a:lstStyle/>
          <a:p>
            <a:pPr algn="just"/>
            <a:endParaRPr lang="sr-Latn-RS" b="1" dirty="0">
              <a:solidFill>
                <a:schemeClr val="accent1">
                  <a:lumMod val="75000"/>
                </a:schemeClr>
              </a:solidFill>
            </a:endParaRPr>
          </a:p>
          <a:p>
            <a:pPr algn="just"/>
            <a:r>
              <a:rPr lang="en-US" b="1" dirty="0">
                <a:solidFill>
                  <a:schemeClr val="accent1">
                    <a:lumMod val="75000"/>
                  </a:schemeClr>
                </a:solidFill>
              </a:rPr>
              <a:t>2 Multiplier Events will be carried out in each country</a:t>
            </a:r>
            <a:endParaRPr lang="sr-Latn-RS" b="1" dirty="0">
              <a:solidFill>
                <a:schemeClr val="accent1">
                  <a:lumMod val="75000"/>
                </a:schemeClr>
              </a:solidFill>
            </a:endParaRPr>
          </a:p>
          <a:p>
            <a:pPr algn="just">
              <a:buFont typeface="Wingdings" panose="05000000000000000000" pitchFamily="2" charset="2"/>
              <a:buChar char="ü"/>
            </a:pPr>
            <a:r>
              <a:rPr lang="sr-Latn-RS" dirty="0"/>
              <a:t> I – September- October 2021</a:t>
            </a:r>
          </a:p>
          <a:p>
            <a:pPr algn="just">
              <a:buFont typeface="Wingdings" panose="05000000000000000000" pitchFamily="2" charset="2"/>
              <a:buChar char="ü"/>
            </a:pPr>
            <a:r>
              <a:rPr lang="sr-Latn-RS" dirty="0"/>
              <a:t> II – September 2021 </a:t>
            </a:r>
          </a:p>
          <a:p>
            <a:pPr marL="0" indent="0" algn="just">
              <a:buNone/>
            </a:pPr>
            <a:endParaRPr lang="sr-Latn-RS" dirty="0"/>
          </a:p>
          <a:p>
            <a:pPr algn="just"/>
            <a:r>
              <a:rPr lang="en-US" b="1" dirty="0">
                <a:solidFill>
                  <a:schemeClr val="accent1">
                    <a:lumMod val="75000"/>
                  </a:schemeClr>
                </a:solidFill>
              </a:rPr>
              <a:t>8 multiplier event will be realized in order to disseminate the results and intellectual outputs</a:t>
            </a:r>
            <a:endParaRPr lang="sr-Latn-RS" b="1" dirty="0">
              <a:solidFill>
                <a:schemeClr val="accent1">
                  <a:lumMod val="75000"/>
                </a:schemeClr>
              </a:solidFill>
            </a:endParaRPr>
          </a:p>
          <a:p>
            <a:pPr algn="just"/>
            <a:r>
              <a:rPr lang="sr-Latn-RS" dirty="0"/>
              <a:t/>
            </a:r>
            <a:br>
              <a:rPr lang="sr-Latn-RS" dirty="0"/>
            </a:br>
            <a:r>
              <a:rPr lang="sr-Latn-RS" dirty="0"/>
              <a:t>They </a:t>
            </a:r>
            <a:r>
              <a:rPr lang="en-US" dirty="0"/>
              <a:t>will be addressed to school canters and other professionals interested in plastics problems and challenges and education and training methodologies</a:t>
            </a:r>
            <a:endParaRPr lang="sr-Latn-R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17</a:t>
            </a:fld>
            <a:endParaRPr lang="sl-SI"/>
          </a:p>
        </p:txBody>
      </p:sp>
      <p:pic>
        <p:nvPicPr>
          <p:cNvPr id="4" name="Picture 3">
            <a:extLst>
              <a:ext uri="{FF2B5EF4-FFF2-40B4-BE49-F238E27FC236}">
                <a16:creationId xmlns:a16="http://schemas.microsoft.com/office/drawing/2014/main" id="{98AA8250-4B1A-4330-8D1A-6EEA9BBC9399}"/>
              </a:ext>
            </a:extLst>
          </p:cNvPr>
          <p:cNvPicPr>
            <a:picLocks noChangeAspect="1"/>
          </p:cNvPicPr>
          <p:nvPr/>
        </p:nvPicPr>
        <p:blipFill>
          <a:blip r:embed="rId2"/>
          <a:stretch>
            <a:fillRect/>
          </a:stretch>
        </p:blipFill>
        <p:spPr>
          <a:xfrm>
            <a:off x="0" y="107767"/>
            <a:ext cx="2173423" cy="479529"/>
          </a:xfrm>
          <a:prstGeom prst="rect">
            <a:avLst/>
          </a:prstGeom>
        </p:spPr>
      </p:pic>
      <p:pic>
        <p:nvPicPr>
          <p:cNvPr id="6" name="Picture 5">
            <a:extLst>
              <a:ext uri="{FF2B5EF4-FFF2-40B4-BE49-F238E27FC236}">
                <a16:creationId xmlns:a16="http://schemas.microsoft.com/office/drawing/2014/main" id="{5B4CBE24-CC11-4905-A2F9-DB334D293A46}"/>
              </a:ext>
            </a:extLst>
          </p:cNvPr>
          <p:cNvPicPr>
            <a:picLocks noChangeAspect="1"/>
          </p:cNvPicPr>
          <p:nvPr/>
        </p:nvPicPr>
        <p:blipFill>
          <a:blip r:embed="rId3"/>
          <a:stretch>
            <a:fillRect/>
          </a:stretch>
        </p:blipFill>
        <p:spPr>
          <a:xfrm>
            <a:off x="10471760" y="144085"/>
            <a:ext cx="976774" cy="1228220"/>
          </a:xfrm>
          <a:prstGeom prst="rect">
            <a:avLst/>
          </a:prstGeom>
        </p:spPr>
      </p:pic>
    </p:spTree>
    <p:extLst>
      <p:ext uri="{BB962C8B-B14F-4D97-AF65-F5344CB8AC3E}">
        <p14:creationId xmlns:p14="http://schemas.microsoft.com/office/powerpoint/2010/main" val="162741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Communication</a:t>
            </a:r>
          </a:p>
        </p:txBody>
      </p:sp>
      <p:sp>
        <p:nvSpPr>
          <p:cNvPr id="3" name="Označba mesta vsebine 2"/>
          <p:cNvSpPr>
            <a:spLocks noGrp="1"/>
          </p:cNvSpPr>
          <p:nvPr>
            <p:ph idx="1"/>
          </p:nvPr>
        </p:nvSpPr>
        <p:spPr/>
        <p:txBody>
          <a:bodyPr>
            <a:normAutofit/>
          </a:bodyPr>
          <a:lstStyle/>
          <a:p>
            <a:r>
              <a:rPr lang="en-GB" dirty="0"/>
              <a:t>MS TEAMS (SKYPE if needed) – VIRTUAL MEETINGS</a:t>
            </a:r>
          </a:p>
          <a:p>
            <a:r>
              <a:rPr lang="en-GB" dirty="0"/>
              <a:t>E-mail</a:t>
            </a:r>
          </a:p>
          <a:p>
            <a:r>
              <a:rPr lang="en-GB" dirty="0"/>
              <a:t>Telephone (if needed)</a:t>
            </a:r>
          </a:p>
          <a:p>
            <a:pPr marL="0" indent="0">
              <a:buNone/>
            </a:pPr>
            <a:endParaRPr lang="en-GB" dirty="0"/>
          </a:p>
          <a:p>
            <a:r>
              <a:rPr lang="en-GB" dirty="0"/>
              <a:t>Work language is English (at local level national languages are used)</a:t>
            </a:r>
          </a:p>
          <a:p>
            <a:endParaRPr lang="en-GB" dirty="0"/>
          </a:p>
          <a:p>
            <a:r>
              <a:rPr lang="en-GB" dirty="0"/>
              <a:t>SOCIAL MEDIA through the profiles will be created in social networks.</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18</a:t>
            </a:fld>
            <a:endParaRPr lang="sl-SI"/>
          </a:p>
        </p:txBody>
      </p:sp>
      <p:pic>
        <p:nvPicPr>
          <p:cNvPr id="4" name="Picture 3">
            <a:extLst>
              <a:ext uri="{FF2B5EF4-FFF2-40B4-BE49-F238E27FC236}">
                <a16:creationId xmlns:a16="http://schemas.microsoft.com/office/drawing/2014/main" id="{24523B0F-E7ED-4141-A221-EE330AECC124}"/>
              </a:ext>
            </a:extLst>
          </p:cNvPr>
          <p:cNvPicPr>
            <a:picLocks noChangeAspect="1"/>
          </p:cNvPicPr>
          <p:nvPr/>
        </p:nvPicPr>
        <p:blipFill>
          <a:blip r:embed="rId2"/>
          <a:stretch>
            <a:fillRect/>
          </a:stretch>
        </p:blipFill>
        <p:spPr>
          <a:xfrm>
            <a:off x="0" y="56841"/>
            <a:ext cx="2635062" cy="581382"/>
          </a:xfrm>
          <a:prstGeom prst="rect">
            <a:avLst/>
          </a:prstGeom>
        </p:spPr>
      </p:pic>
    </p:spTree>
    <p:extLst>
      <p:ext uri="{BB962C8B-B14F-4D97-AF65-F5344CB8AC3E}">
        <p14:creationId xmlns:p14="http://schemas.microsoft.com/office/powerpoint/2010/main" val="5889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a:solidFill>
                  <a:schemeClr val="accent1">
                    <a:lumMod val="75000"/>
                  </a:schemeClr>
                </a:solidFill>
              </a:rPr>
              <a:t>Project Timetable</a:t>
            </a:r>
            <a:endParaRPr lang="en-GB" b="1" dirty="0">
              <a:solidFill>
                <a:schemeClr val="accent1">
                  <a:lumMod val="75000"/>
                </a:schemeClr>
              </a:solidFill>
            </a:endParaRP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19</a:t>
            </a:fld>
            <a:endParaRPr lang="sl-SI"/>
          </a:p>
        </p:txBody>
      </p:sp>
      <p:pic>
        <p:nvPicPr>
          <p:cNvPr id="11" name="Picture 10">
            <a:extLst>
              <a:ext uri="{FF2B5EF4-FFF2-40B4-BE49-F238E27FC236}">
                <a16:creationId xmlns:a16="http://schemas.microsoft.com/office/drawing/2014/main" id="{C218C34B-1FE2-4D4B-8EAA-CAEFF796B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 y="1162050"/>
            <a:ext cx="11940540" cy="4533900"/>
          </a:xfrm>
          <a:prstGeom prst="rect">
            <a:avLst/>
          </a:prstGeom>
        </p:spPr>
      </p:pic>
      <p:pic>
        <p:nvPicPr>
          <p:cNvPr id="12" name="Picture 11">
            <a:extLst>
              <a:ext uri="{FF2B5EF4-FFF2-40B4-BE49-F238E27FC236}">
                <a16:creationId xmlns:a16="http://schemas.microsoft.com/office/drawing/2014/main" id="{FFE8833B-6CFE-4610-BD8D-1152CB7A30D8}"/>
              </a:ext>
            </a:extLst>
          </p:cNvPr>
          <p:cNvPicPr>
            <a:picLocks noChangeAspect="1"/>
          </p:cNvPicPr>
          <p:nvPr/>
        </p:nvPicPr>
        <p:blipFill>
          <a:blip r:embed="rId3"/>
          <a:stretch>
            <a:fillRect/>
          </a:stretch>
        </p:blipFill>
        <p:spPr>
          <a:xfrm>
            <a:off x="0" y="36813"/>
            <a:ext cx="2169446" cy="478652"/>
          </a:xfrm>
          <a:prstGeom prst="rect">
            <a:avLst/>
          </a:prstGeom>
        </p:spPr>
      </p:pic>
    </p:spTree>
    <p:extLst>
      <p:ext uri="{BB962C8B-B14F-4D97-AF65-F5344CB8AC3E}">
        <p14:creationId xmlns:p14="http://schemas.microsoft.com/office/powerpoint/2010/main" val="170719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Project </a:t>
            </a:r>
            <a:r>
              <a:rPr lang="sl-SI" dirty="0" err="1"/>
              <a:t>Overall</a:t>
            </a:r>
            <a:endParaRPr lang="sl-SI" dirty="0"/>
          </a:p>
        </p:txBody>
      </p:sp>
      <p:sp>
        <p:nvSpPr>
          <p:cNvPr id="3" name="Označba mesta vsebine 2"/>
          <p:cNvSpPr>
            <a:spLocks noGrp="1"/>
          </p:cNvSpPr>
          <p:nvPr>
            <p:ph idx="1"/>
          </p:nvPr>
        </p:nvSpPr>
        <p:spPr/>
        <p:txBody>
          <a:bodyPr/>
          <a:lstStyle/>
          <a:p>
            <a:pPr marL="0" indent="0" algn="ctr">
              <a:buNone/>
            </a:pPr>
            <a:r>
              <a:rPr lang="en-US" dirty="0"/>
              <a:t>Innovative learning methodologies in schools for strengthening the awareness and</a:t>
            </a:r>
            <a:r>
              <a:rPr lang="sl-SI" dirty="0"/>
              <a:t> </a:t>
            </a:r>
            <a:r>
              <a:rPr lang="en-US" dirty="0"/>
              <a:t>active citizenship about plastics consumption</a:t>
            </a:r>
            <a:endParaRPr lang="sl-SI" dirty="0"/>
          </a:p>
          <a:p>
            <a:pPr marL="0" indent="0" algn="ctr">
              <a:buNone/>
            </a:pPr>
            <a:endParaRPr lang="sl-SI" dirty="0"/>
          </a:p>
          <a:p>
            <a:pPr marL="0" indent="0" algn="ctr">
              <a:buNone/>
            </a:pPr>
            <a:r>
              <a:rPr lang="sl-SI" dirty="0"/>
              <a:t>Project Total </a:t>
            </a:r>
            <a:r>
              <a:rPr lang="sl-SI" dirty="0" err="1"/>
              <a:t>Duration</a:t>
            </a:r>
            <a:r>
              <a:rPr lang="sl-SI" dirty="0"/>
              <a:t>: 24 </a:t>
            </a:r>
            <a:r>
              <a:rPr lang="sl-SI" dirty="0" err="1"/>
              <a:t>Months</a:t>
            </a:r>
            <a:r>
              <a:rPr lang="sl-SI" dirty="0"/>
              <a:t> (</a:t>
            </a:r>
            <a:r>
              <a:rPr lang="sl-SI" dirty="0" err="1"/>
              <a:t>till</a:t>
            </a:r>
            <a:r>
              <a:rPr lang="sl-SI" dirty="0"/>
              <a:t> 2022 – 31 – 10)</a:t>
            </a:r>
          </a:p>
          <a:p>
            <a:pPr marL="0" indent="0" algn="ctr">
              <a:buNone/>
            </a:pPr>
            <a:endParaRPr lang="sl-SI" dirty="0"/>
          </a:p>
          <a:p>
            <a:pPr marL="0" indent="0" algn="ctr">
              <a:buNone/>
            </a:pPr>
            <a:r>
              <a:rPr lang="sl-SI" dirty="0" err="1"/>
              <a:t>National</a:t>
            </a:r>
            <a:r>
              <a:rPr lang="sl-SI" dirty="0"/>
              <a:t> </a:t>
            </a:r>
            <a:r>
              <a:rPr lang="sl-SI" dirty="0" err="1"/>
              <a:t>Agency</a:t>
            </a:r>
            <a:r>
              <a:rPr lang="sl-SI" dirty="0"/>
              <a:t>: SI01 CMEPIUS “Center Republike Slovenije za mobilnost in evropske programe izobraževanja in usposabljanja”</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a:t>
            </a:fld>
            <a:endParaRPr lang="sl-SI"/>
          </a:p>
        </p:txBody>
      </p:sp>
      <p:pic>
        <p:nvPicPr>
          <p:cNvPr id="4" name="Picture 3">
            <a:extLst>
              <a:ext uri="{FF2B5EF4-FFF2-40B4-BE49-F238E27FC236}">
                <a16:creationId xmlns:a16="http://schemas.microsoft.com/office/drawing/2014/main" id="{8DDC85AE-17D4-47E4-8DB2-B8AE2A511A50}"/>
              </a:ext>
            </a:extLst>
          </p:cNvPr>
          <p:cNvPicPr>
            <a:picLocks noChangeAspect="1"/>
          </p:cNvPicPr>
          <p:nvPr/>
        </p:nvPicPr>
        <p:blipFill>
          <a:blip r:embed="rId2"/>
          <a:stretch>
            <a:fillRect/>
          </a:stretch>
        </p:blipFill>
        <p:spPr>
          <a:xfrm>
            <a:off x="0" y="5541150"/>
            <a:ext cx="5968501" cy="1316850"/>
          </a:xfrm>
          <a:prstGeom prst="rect">
            <a:avLst/>
          </a:prstGeom>
        </p:spPr>
      </p:pic>
      <p:pic>
        <p:nvPicPr>
          <p:cNvPr id="6" name="Picture 5">
            <a:extLst>
              <a:ext uri="{FF2B5EF4-FFF2-40B4-BE49-F238E27FC236}">
                <a16:creationId xmlns:a16="http://schemas.microsoft.com/office/drawing/2014/main" id="{BEF04F7C-6EC2-4771-B3A0-D7EFC537D0FD}"/>
              </a:ext>
            </a:extLst>
          </p:cNvPr>
          <p:cNvPicPr>
            <a:picLocks noChangeAspect="1"/>
          </p:cNvPicPr>
          <p:nvPr/>
        </p:nvPicPr>
        <p:blipFill>
          <a:blip r:embed="rId3"/>
          <a:stretch>
            <a:fillRect/>
          </a:stretch>
        </p:blipFill>
        <p:spPr>
          <a:xfrm>
            <a:off x="6347384" y="5708342"/>
            <a:ext cx="766368" cy="963651"/>
          </a:xfrm>
          <a:prstGeom prst="rect">
            <a:avLst/>
          </a:prstGeom>
        </p:spPr>
      </p:pic>
    </p:spTree>
    <p:extLst>
      <p:ext uri="{BB962C8B-B14F-4D97-AF65-F5344CB8AC3E}">
        <p14:creationId xmlns:p14="http://schemas.microsoft.com/office/powerpoint/2010/main" val="63796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chemeClr val="accent1">
                    <a:lumMod val="75000"/>
                  </a:schemeClr>
                </a:solidFill>
              </a:rPr>
              <a:t>Project Management</a:t>
            </a:r>
            <a:endParaRPr lang="en-GB" b="1" dirty="0">
              <a:solidFill>
                <a:schemeClr val="accent1">
                  <a:lumMod val="75000"/>
                </a:schemeClr>
              </a:solidFill>
            </a:endParaRPr>
          </a:p>
        </p:txBody>
      </p:sp>
      <p:sp>
        <p:nvSpPr>
          <p:cNvPr id="3" name="Označba mesta vsebine 2"/>
          <p:cNvSpPr>
            <a:spLocks noGrp="1"/>
          </p:cNvSpPr>
          <p:nvPr>
            <p:ph idx="1"/>
          </p:nvPr>
        </p:nvSpPr>
        <p:spPr>
          <a:xfrm>
            <a:off x="768531" y="1588641"/>
            <a:ext cx="10515600" cy="4351338"/>
          </a:xfrm>
        </p:spPr>
        <p:txBody>
          <a:bodyPr>
            <a:normAutofit fontScale="92500" lnSpcReduction="20000"/>
          </a:bodyPr>
          <a:lstStyle/>
          <a:p>
            <a:pPr algn="ctr">
              <a:buFontTx/>
              <a:buChar char="-"/>
            </a:pPr>
            <a:r>
              <a:rPr lang="sl-SI" dirty="0" smtClean="0"/>
              <a:t>BUDGET CONTROL</a:t>
            </a:r>
          </a:p>
          <a:p>
            <a:pPr algn="ctr">
              <a:buFontTx/>
              <a:buChar char="-"/>
            </a:pPr>
            <a:r>
              <a:rPr lang="sl-SI" dirty="0" smtClean="0"/>
              <a:t>TIME MANAGEMENT</a:t>
            </a:r>
          </a:p>
          <a:p>
            <a:pPr algn="ctr">
              <a:buFontTx/>
              <a:buChar char="-"/>
            </a:pPr>
            <a:r>
              <a:rPr lang="sl-SI" dirty="0" smtClean="0"/>
              <a:t>PROJECT ACTIVITY MONITORING</a:t>
            </a:r>
          </a:p>
          <a:p>
            <a:pPr algn="ctr">
              <a:buFontTx/>
              <a:buChar char="-"/>
            </a:pPr>
            <a:r>
              <a:rPr lang="sl-SI" dirty="0" smtClean="0"/>
              <a:t>QUANTITATIVE AND QUAITATIVE INDICATIORS (</a:t>
            </a:r>
            <a:r>
              <a:rPr lang="sl-SI" dirty="0" err="1" smtClean="0"/>
              <a:t>page</a:t>
            </a:r>
            <a:r>
              <a:rPr lang="sl-SI" dirty="0" smtClean="0"/>
              <a:t> 124 </a:t>
            </a:r>
            <a:r>
              <a:rPr lang="sl-SI" dirty="0" err="1" smtClean="0"/>
              <a:t>of</a:t>
            </a:r>
            <a:r>
              <a:rPr lang="sl-SI" dirty="0" smtClean="0"/>
              <a:t> </a:t>
            </a:r>
            <a:r>
              <a:rPr lang="sl-SI" dirty="0" err="1" smtClean="0"/>
              <a:t>the</a:t>
            </a:r>
            <a:r>
              <a:rPr lang="sl-SI" dirty="0" smtClean="0"/>
              <a:t> </a:t>
            </a:r>
            <a:r>
              <a:rPr lang="sl-SI" dirty="0" err="1" smtClean="0"/>
              <a:t>application</a:t>
            </a:r>
            <a:r>
              <a:rPr lang="sl-SI" dirty="0" smtClean="0"/>
              <a:t>)</a:t>
            </a:r>
          </a:p>
          <a:p>
            <a:pPr algn="ctr">
              <a:buFontTx/>
              <a:buChar char="-"/>
            </a:pPr>
            <a:r>
              <a:rPr lang="sl-SI" dirty="0" smtClean="0"/>
              <a:t>MC – Management (</a:t>
            </a:r>
            <a:r>
              <a:rPr lang="sl-SI" dirty="0" err="1" smtClean="0"/>
              <a:t>and</a:t>
            </a:r>
            <a:r>
              <a:rPr lang="sl-SI" dirty="0" smtClean="0"/>
              <a:t> </a:t>
            </a:r>
            <a:r>
              <a:rPr lang="sl-SI" dirty="0" err="1" smtClean="0"/>
              <a:t>implementation</a:t>
            </a:r>
            <a:r>
              <a:rPr lang="sl-SI" dirty="0" smtClean="0"/>
              <a:t>) </a:t>
            </a:r>
            <a:r>
              <a:rPr lang="sl-SI" dirty="0" err="1" smtClean="0"/>
              <a:t>Commitee</a:t>
            </a:r>
            <a:r>
              <a:rPr lang="sl-SI" dirty="0" smtClean="0"/>
              <a:t> (</a:t>
            </a:r>
            <a:r>
              <a:rPr lang="sl-SI" dirty="0" err="1" smtClean="0"/>
              <a:t>page</a:t>
            </a:r>
            <a:r>
              <a:rPr lang="sl-SI" dirty="0" smtClean="0"/>
              <a:t> 112 </a:t>
            </a:r>
            <a:r>
              <a:rPr lang="sl-SI" dirty="0" err="1"/>
              <a:t>of</a:t>
            </a:r>
            <a:r>
              <a:rPr lang="sl-SI" dirty="0"/>
              <a:t> </a:t>
            </a:r>
            <a:r>
              <a:rPr lang="sl-SI" dirty="0" err="1"/>
              <a:t>the</a:t>
            </a:r>
            <a:r>
              <a:rPr lang="sl-SI" dirty="0"/>
              <a:t> </a:t>
            </a:r>
            <a:r>
              <a:rPr lang="sl-SI" dirty="0" err="1" smtClean="0"/>
              <a:t>application</a:t>
            </a:r>
            <a:r>
              <a:rPr lang="sl-SI" dirty="0"/>
              <a:t>) </a:t>
            </a:r>
            <a:endParaRPr lang="sl-SI" dirty="0" smtClean="0"/>
          </a:p>
          <a:p>
            <a:pPr algn="ctr">
              <a:buFontTx/>
              <a:buChar char="-"/>
            </a:pPr>
            <a:r>
              <a:rPr lang="sl-SI" dirty="0" err="1" smtClean="0"/>
              <a:t>Instalments</a:t>
            </a:r>
            <a:endParaRPr lang="sl-SI" dirty="0" smtClean="0"/>
          </a:p>
          <a:p>
            <a:pPr algn="ctr">
              <a:buFontTx/>
              <a:buChar char="-"/>
            </a:pPr>
            <a:r>
              <a:rPr lang="sl-SI" dirty="0" err="1" smtClean="0"/>
              <a:t>Budget</a:t>
            </a:r>
            <a:r>
              <a:rPr lang="sl-SI" dirty="0" smtClean="0"/>
              <a:t> </a:t>
            </a:r>
            <a:r>
              <a:rPr lang="sl-SI" dirty="0" err="1" smtClean="0"/>
              <a:t>Categories</a:t>
            </a:r>
            <a:endParaRPr lang="sl-SI" dirty="0" smtClean="0"/>
          </a:p>
          <a:p>
            <a:pPr algn="ctr">
              <a:buFontTx/>
              <a:buChar char="-"/>
            </a:pPr>
            <a:r>
              <a:rPr lang="sl-SI" dirty="0" smtClean="0"/>
              <a:t>3M REPORTS</a:t>
            </a:r>
          </a:p>
          <a:p>
            <a:pPr algn="ctr">
              <a:buFontTx/>
              <a:buChar char="-"/>
            </a:pPr>
            <a:r>
              <a:rPr lang="sl-SI" dirty="0" smtClean="0"/>
              <a:t>COVID </a:t>
            </a:r>
            <a:r>
              <a:rPr lang="sl-SI" dirty="0" err="1" smtClean="0"/>
              <a:t>impact</a:t>
            </a:r>
            <a:endParaRPr lang="sl-SI" dirty="0" smtClean="0"/>
          </a:p>
          <a:p>
            <a:pPr algn="ctr">
              <a:buFontTx/>
              <a:buChar char="-"/>
            </a:pPr>
            <a:r>
              <a:rPr lang="sl-SI" dirty="0" smtClean="0"/>
              <a:t>OTHER (</a:t>
            </a:r>
            <a:r>
              <a:rPr lang="en-US" dirty="0"/>
              <a:t>dissemination</a:t>
            </a:r>
            <a:r>
              <a:rPr lang="sl-SI" dirty="0" smtClean="0"/>
              <a:t>, Q&amp;A)</a:t>
            </a:r>
          </a:p>
          <a:p>
            <a:pPr algn="ctr">
              <a:buFontTx/>
              <a:buChar char="-"/>
            </a:pPr>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20</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8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a:t>
            </a:r>
            <a:endParaRPr lang="sl-SI" dirty="0"/>
          </a:p>
        </p:txBody>
      </p:sp>
      <p:sp>
        <p:nvSpPr>
          <p:cNvPr id="3" name="Označba mesta vsebine 2"/>
          <p:cNvSpPr>
            <a:spLocks noGrp="1"/>
          </p:cNvSpPr>
          <p:nvPr>
            <p:ph idx="1"/>
          </p:nvPr>
        </p:nvSpPr>
        <p:spPr/>
        <p:txBody>
          <a:bodyPr>
            <a:normAutofit/>
          </a:bodyPr>
          <a:lstStyle/>
          <a:p>
            <a:r>
              <a:rPr lang="en-GB" dirty="0"/>
              <a:t>Partnership agreement</a:t>
            </a:r>
          </a:p>
          <a:p>
            <a:r>
              <a:rPr lang="en-GB" dirty="0"/>
              <a:t>Budget &amp; </a:t>
            </a:r>
            <a:r>
              <a:rPr lang="en-GB" dirty="0" smtClean="0"/>
              <a:t>finances</a:t>
            </a:r>
            <a:endParaRPr lang="sl-SI" dirty="0" smtClean="0"/>
          </a:p>
          <a:p>
            <a:pPr marL="0" indent="0">
              <a:buNone/>
            </a:pPr>
            <a:r>
              <a:rPr lang="sl-SI" dirty="0" smtClean="0"/>
              <a:t>	- </a:t>
            </a:r>
            <a:r>
              <a:rPr lang="sl-SI" dirty="0"/>
              <a:t>Schedule </a:t>
            </a:r>
            <a:r>
              <a:rPr lang="sl-SI" dirty="0" err="1"/>
              <a:t>of</a:t>
            </a:r>
            <a:r>
              <a:rPr lang="sl-SI" dirty="0"/>
              <a:t> </a:t>
            </a:r>
            <a:r>
              <a:rPr lang="sl-SI" dirty="0" err="1"/>
              <a:t>payments</a:t>
            </a:r>
            <a:endParaRPr lang="sl-SI" dirty="0"/>
          </a:p>
          <a:p>
            <a:pPr marL="0" indent="0">
              <a:buNone/>
            </a:pPr>
            <a:r>
              <a:rPr lang="sl-SI" dirty="0" smtClean="0"/>
              <a:t>	- </a:t>
            </a:r>
            <a:r>
              <a:rPr lang="sl-SI" dirty="0" err="1"/>
              <a:t>Budget</a:t>
            </a:r>
            <a:r>
              <a:rPr lang="sl-SI" dirty="0"/>
              <a:t> </a:t>
            </a:r>
            <a:r>
              <a:rPr lang="sl-SI" dirty="0" err="1"/>
              <a:t>Categories</a:t>
            </a:r>
            <a:endParaRPr lang="sl-SI" dirty="0"/>
          </a:p>
          <a:p>
            <a:pPr marL="0" indent="0">
              <a:buNone/>
            </a:pPr>
            <a:r>
              <a:rPr lang="sl-SI" dirty="0" smtClean="0"/>
              <a:t>	- </a:t>
            </a:r>
            <a:r>
              <a:rPr lang="sl-SI" dirty="0" err="1"/>
              <a:t>Declaring</a:t>
            </a:r>
            <a:r>
              <a:rPr lang="sl-SI" dirty="0"/>
              <a:t> </a:t>
            </a:r>
            <a:r>
              <a:rPr lang="sl-SI" dirty="0" smtClean="0"/>
              <a:t>(</a:t>
            </a:r>
            <a:r>
              <a:rPr lang="en-US" dirty="0"/>
              <a:t>justifying</a:t>
            </a:r>
            <a:r>
              <a:rPr lang="sl-SI" dirty="0" smtClean="0"/>
              <a:t>) </a:t>
            </a:r>
            <a:r>
              <a:rPr lang="sl-SI" dirty="0" err="1" smtClean="0"/>
              <a:t>of</a:t>
            </a:r>
            <a:r>
              <a:rPr lang="sl-SI" dirty="0" smtClean="0"/>
              <a:t> </a:t>
            </a:r>
            <a:r>
              <a:rPr lang="sl-SI" dirty="0" err="1" smtClean="0"/>
              <a:t>unit</a:t>
            </a:r>
            <a:r>
              <a:rPr lang="sl-SI" dirty="0" smtClean="0"/>
              <a:t> </a:t>
            </a:r>
            <a:r>
              <a:rPr lang="sl-SI" dirty="0" err="1" smtClean="0"/>
              <a:t>costs</a:t>
            </a:r>
            <a:endParaRPr lang="en-GB" dirty="0"/>
          </a:p>
          <a:p>
            <a:r>
              <a:rPr lang="en-GB" dirty="0"/>
              <a:t>Timesheets &amp; </a:t>
            </a:r>
            <a:r>
              <a:rPr lang="en-GB" dirty="0" smtClean="0"/>
              <a:t>reporting</a:t>
            </a:r>
            <a:endParaRPr lang="sl-SI" dirty="0" smtClean="0"/>
          </a:p>
          <a:p>
            <a:r>
              <a:rPr lang="sl-SI" dirty="0" smtClean="0"/>
              <a:t>COVID </a:t>
            </a:r>
            <a:r>
              <a:rPr lang="sl-SI" dirty="0" err="1" smtClean="0"/>
              <a:t>impact</a:t>
            </a:r>
            <a:endParaRPr lang="en-GB" dirty="0"/>
          </a:p>
          <a:p>
            <a:r>
              <a:rPr lang="en-GB" dirty="0" err="1"/>
              <a:t>E+logo</a:t>
            </a:r>
            <a:r>
              <a:rPr lang="en-GB" dirty="0"/>
              <a:t> &amp; </a:t>
            </a:r>
            <a:r>
              <a:rPr lang="sl-SI" dirty="0" smtClean="0"/>
              <a:t>Project</a:t>
            </a:r>
            <a:r>
              <a:rPr lang="en-GB" dirty="0" smtClean="0"/>
              <a:t> logo</a:t>
            </a:r>
            <a:endParaRPr lang="en-GB"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21</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Partnership </a:t>
            </a:r>
            <a:r>
              <a:rPr lang="en-GB" dirty="0" smtClean="0"/>
              <a:t>agreement</a:t>
            </a:r>
            <a:endParaRPr lang="sl-SI" dirty="0"/>
          </a:p>
        </p:txBody>
      </p:sp>
      <p:sp>
        <p:nvSpPr>
          <p:cNvPr id="3" name="Označba mesta vsebine 2"/>
          <p:cNvSpPr>
            <a:spLocks noGrp="1"/>
          </p:cNvSpPr>
          <p:nvPr>
            <p:ph idx="1"/>
          </p:nvPr>
        </p:nvSpPr>
        <p:spPr/>
        <p:txBody>
          <a:bodyPr>
            <a:normAutofit fontScale="77500" lnSpcReduction="20000"/>
          </a:bodyPr>
          <a:lstStyle/>
          <a:p>
            <a:r>
              <a:rPr lang="sl-SI" dirty="0"/>
              <a:t>General </a:t>
            </a:r>
            <a:r>
              <a:rPr lang="sl-SI" dirty="0" err="1"/>
              <a:t>agreement</a:t>
            </a:r>
            <a:r>
              <a:rPr lang="sl-SI" dirty="0"/>
              <a:t> </a:t>
            </a:r>
            <a:r>
              <a:rPr lang="sl-SI" dirty="0" err="1" smtClean="0"/>
              <a:t>signed</a:t>
            </a:r>
            <a:endParaRPr lang="sl-SI" dirty="0" smtClean="0"/>
          </a:p>
          <a:p>
            <a:endParaRPr lang="sl-SI" dirty="0" smtClean="0"/>
          </a:p>
          <a:p>
            <a:r>
              <a:rPr lang="sl-SI" dirty="0" err="1" smtClean="0"/>
              <a:t>Partnership</a:t>
            </a:r>
            <a:r>
              <a:rPr lang="sl-SI" dirty="0" smtClean="0"/>
              <a:t> </a:t>
            </a:r>
            <a:r>
              <a:rPr lang="sl-SI" dirty="0" err="1" smtClean="0"/>
              <a:t>agreement</a:t>
            </a:r>
            <a:r>
              <a:rPr lang="sl-SI" dirty="0" smtClean="0"/>
              <a:t> – in proces </a:t>
            </a:r>
            <a:r>
              <a:rPr lang="sl-SI" dirty="0" err="1" smtClean="0"/>
              <a:t>of</a:t>
            </a:r>
            <a:r>
              <a:rPr lang="sl-SI" dirty="0" smtClean="0"/>
              <a:t> </a:t>
            </a:r>
            <a:r>
              <a:rPr lang="sl-SI" dirty="0" err="1" smtClean="0"/>
              <a:t>signing</a:t>
            </a:r>
            <a:endParaRPr lang="sl-SI" dirty="0"/>
          </a:p>
          <a:p>
            <a:pPr marL="0" indent="0">
              <a:buNone/>
            </a:pPr>
            <a:r>
              <a:rPr lang="sl-SI" dirty="0" smtClean="0"/>
              <a:t>	</a:t>
            </a:r>
            <a:r>
              <a:rPr lang="en-GB" dirty="0" smtClean="0"/>
              <a:t>To </a:t>
            </a:r>
            <a:r>
              <a:rPr lang="en-GB" dirty="0"/>
              <a:t>set relations between project partners</a:t>
            </a:r>
          </a:p>
          <a:p>
            <a:pPr marL="0" indent="0">
              <a:buNone/>
            </a:pPr>
            <a:r>
              <a:rPr lang="sl-SI" dirty="0" smtClean="0"/>
              <a:t>	</a:t>
            </a:r>
            <a:r>
              <a:rPr lang="en-GB" dirty="0" smtClean="0"/>
              <a:t>To </a:t>
            </a:r>
            <a:r>
              <a:rPr lang="en-GB" dirty="0"/>
              <a:t>set rights and obligations </a:t>
            </a:r>
          </a:p>
          <a:p>
            <a:pPr marL="0" indent="0">
              <a:buNone/>
            </a:pPr>
            <a:r>
              <a:rPr lang="sl-SI" dirty="0" smtClean="0"/>
              <a:t>	</a:t>
            </a:r>
            <a:r>
              <a:rPr lang="en-GB" dirty="0" smtClean="0"/>
              <a:t>To </a:t>
            </a:r>
            <a:r>
              <a:rPr lang="en-GB" dirty="0"/>
              <a:t>set rules of </a:t>
            </a:r>
            <a:r>
              <a:rPr lang="en-GB" dirty="0" smtClean="0"/>
              <a:t>procedure</a:t>
            </a:r>
            <a:endParaRPr lang="sl-SI" dirty="0" smtClean="0"/>
          </a:p>
          <a:p>
            <a:endParaRPr lang="sl-SI" dirty="0"/>
          </a:p>
          <a:p>
            <a:r>
              <a:rPr lang="sl-SI" dirty="0" err="1" smtClean="0"/>
              <a:t>Annexes</a:t>
            </a:r>
            <a:r>
              <a:rPr lang="sl-SI" dirty="0" smtClean="0"/>
              <a:t>: </a:t>
            </a:r>
          </a:p>
          <a:p>
            <a:pPr marL="0" indent="0">
              <a:buNone/>
            </a:pPr>
            <a:r>
              <a:rPr lang="sl-SI" dirty="0" smtClean="0"/>
              <a:t>	G</a:t>
            </a:r>
            <a:r>
              <a:rPr lang="en-GB" dirty="0" smtClean="0"/>
              <a:t>rant </a:t>
            </a:r>
            <a:r>
              <a:rPr lang="en-GB" dirty="0"/>
              <a:t>Agreement</a:t>
            </a:r>
          </a:p>
          <a:p>
            <a:pPr marL="0" indent="0">
              <a:buNone/>
            </a:pPr>
            <a:r>
              <a:rPr lang="sl-SI" dirty="0" smtClean="0"/>
              <a:t>	</a:t>
            </a:r>
            <a:r>
              <a:rPr lang="en-GB" dirty="0" smtClean="0"/>
              <a:t>Project </a:t>
            </a:r>
            <a:r>
              <a:rPr lang="en-GB" dirty="0"/>
              <a:t>application</a:t>
            </a:r>
          </a:p>
          <a:p>
            <a:pPr marL="0" indent="0">
              <a:buNone/>
            </a:pPr>
            <a:r>
              <a:rPr lang="sl-SI" dirty="0" smtClean="0"/>
              <a:t>	</a:t>
            </a:r>
            <a:r>
              <a:rPr lang="en-GB" dirty="0" smtClean="0"/>
              <a:t>Financial </a:t>
            </a:r>
            <a:r>
              <a:rPr lang="en-GB" dirty="0"/>
              <a:t>identification </a:t>
            </a:r>
            <a:r>
              <a:rPr lang="en-GB" dirty="0" smtClean="0"/>
              <a:t>form</a:t>
            </a:r>
            <a:endParaRPr lang="sl-SI" dirty="0" smtClean="0"/>
          </a:p>
          <a:p>
            <a:pPr marL="0" indent="0">
              <a:buNone/>
            </a:pPr>
            <a:r>
              <a:rPr lang="sl-SI" dirty="0" smtClean="0"/>
              <a:t>	Erasmus+ </a:t>
            </a:r>
            <a:r>
              <a:rPr lang="sl-SI" dirty="0" err="1" smtClean="0"/>
              <a:t>Programme</a:t>
            </a:r>
            <a:r>
              <a:rPr lang="sl-SI" dirty="0" smtClean="0"/>
              <a:t> </a:t>
            </a:r>
            <a:r>
              <a:rPr lang="sl-SI" dirty="0" err="1" smtClean="0"/>
              <a:t>guide</a:t>
            </a:r>
            <a:endParaRPr lang="en-GB" dirty="0"/>
          </a:p>
          <a:p>
            <a:endParaRPr lang="en-GB"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22</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43817"/>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lstStyle/>
          <a:p>
            <a:r>
              <a:rPr lang="sl-SI" dirty="0" smtClean="0"/>
              <a:t>Schedule </a:t>
            </a:r>
            <a:r>
              <a:rPr lang="sl-SI" dirty="0" err="1" smtClean="0"/>
              <a:t>of</a:t>
            </a:r>
            <a:r>
              <a:rPr lang="sl-SI" dirty="0" smtClean="0"/>
              <a:t> </a:t>
            </a:r>
            <a:r>
              <a:rPr lang="sl-SI" dirty="0" err="1" smtClean="0"/>
              <a:t>payments</a:t>
            </a:r>
            <a:r>
              <a:rPr lang="sl-SI" dirty="0" smtClean="0"/>
              <a:t>:</a:t>
            </a:r>
          </a:p>
          <a:p>
            <a:endParaRPr lang="sl-SI" dirty="0"/>
          </a:p>
          <a:p>
            <a:r>
              <a:rPr lang="en-GB" dirty="0"/>
              <a:t>First pre-financing – after the partnership agreement will be signed – </a:t>
            </a:r>
            <a:r>
              <a:rPr lang="sl-SI" dirty="0" smtClean="0"/>
              <a:t>6</a:t>
            </a:r>
            <a:r>
              <a:rPr lang="en-GB" dirty="0" smtClean="0"/>
              <a:t>0 </a:t>
            </a:r>
            <a:r>
              <a:rPr lang="en-GB" dirty="0"/>
              <a:t>%</a:t>
            </a:r>
          </a:p>
          <a:p>
            <a:r>
              <a:rPr lang="en-GB" dirty="0"/>
              <a:t>Second pre</a:t>
            </a:r>
            <a:r>
              <a:rPr lang="sl-SI" dirty="0"/>
              <a:t>-</a:t>
            </a:r>
            <a:r>
              <a:rPr lang="en-GB" dirty="0"/>
              <a:t>financing – after 70% of previous funding</a:t>
            </a:r>
            <a:r>
              <a:rPr lang="sl-SI" dirty="0"/>
              <a:t>g</a:t>
            </a:r>
            <a:r>
              <a:rPr lang="en-GB" dirty="0"/>
              <a:t> will be </a:t>
            </a:r>
            <a:r>
              <a:rPr lang="en-GB" dirty="0" smtClean="0"/>
              <a:t>used</a:t>
            </a:r>
            <a:r>
              <a:rPr lang="sl-SI" dirty="0" smtClean="0"/>
              <a:t> – </a:t>
            </a:r>
            <a:r>
              <a:rPr lang="en-GB" dirty="0" smtClean="0"/>
              <a:t>20 </a:t>
            </a:r>
            <a:r>
              <a:rPr lang="en-GB" dirty="0"/>
              <a:t>% </a:t>
            </a:r>
            <a:endParaRPr lang="sl-SI" dirty="0" smtClean="0"/>
          </a:p>
          <a:p>
            <a:r>
              <a:rPr lang="sl-SI" dirty="0" err="1" smtClean="0"/>
              <a:t>Third</a:t>
            </a:r>
            <a:r>
              <a:rPr lang="sl-SI" dirty="0" smtClean="0"/>
              <a:t> (</a:t>
            </a:r>
            <a:r>
              <a:rPr lang="sl-SI" dirty="0" err="1" smtClean="0"/>
              <a:t>final</a:t>
            </a:r>
            <a:r>
              <a:rPr lang="sl-SI" dirty="0" smtClean="0"/>
              <a:t>) </a:t>
            </a:r>
            <a:r>
              <a:rPr lang="sl-SI" dirty="0" err="1" smtClean="0"/>
              <a:t>payment</a:t>
            </a:r>
            <a:r>
              <a:rPr lang="sl-SI" dirty="0" smtClean="0"/>
              <a:t> </a:t>
            </a:r>
            <a:r>
              <a:rPr lang="en-GB" dirty="0" smtClean="0"/>
              <a:t>– </a:t>
            </a:r>
            <a:r>
              <a:rPr lang="en-GB" dirty="0"/>
              <a:t>after the final report is being </a:t>
            </a:r>
            <a:r>
              <a:rPr lang="en-GB" dirty="0" smtClean="0"/>
              <a:t>approved</a:t>
            </a:r>
            <a:r>
              <a:rPr lang="sl-SI" dirty="0" smtClean="0"/>
              <a:t> </a:t>
            </a:r>
            <a:r>
              <a:rPr lang="sl-SI" dirty="0" err="1" smtClean="0"/>
              <a:t>and</a:t>
            </a:r>
            <a:r>
              <a:rPr lang="sl-SI" dirty="0" smtClean="0"/>
              <a:t> </a:t>
            </a:r>
            <a:r>
              <a:rPr lang="sl-SI" dirty="0" err="1" smtClean="0"/>
              <a:t>we</a:t>
            </a:r>
            <a:r>
              <a:rPr lang="sl-SI" dirty="0" smtClean="0"/>
              <a:t> </a:t>
            </a:r>
            <a:r>
              <a:rPr lang="sl-SI" dirty="0" err="1" smtClean="0"/>
              <a:t>receive</a:t>
            </a:r>
            <a:r>
              <a:rPr lang="sl-SI" dirty="0" smtClean="0"/>
              <a:t> </a:t>
            </a:r>
            <a:r>
              <a:rPr lang="sl-SI" dirty="0" err="1" smtClean="0"/>
              <a:t>the</a:t>
            </a:r>
            <a:r>
              <a:rPr lang="sl-SI" dirty="0" smtClean="0"/>
              <a:t> </a:t>
            </a:r>
            <a:r>
              <a:rPr lang="en-GB" dirty="0" smtClean="0"/>
              <a:t> </a:t>
            </a:r>
            <a:r>
              <a:rPr lang="sl-SI" dirty="0" smtClean="0"/>
              <a:t>last transfer </a:t>
            </a:r>
            <a:r>
              <a:rPr lang="sl-SI" dirty="0" err="1" smtClean="0"/>
              <a:t>from</a:t>
            </a:r>
            <a:r>
              <a:rPr lang="sl-SI" dirty="0" smtClean="0"/>
              <a:t> </a:t>
            </a:r>
            <a:r>
              <a:rPr lang="sl-SI" dirty="0" err="1" smtClean="0"/>
              <a:t>the</a:t>
            </a:r>
            <a:r>
              <a:rPr lang="sl-SI" dirty="0" smtClean="0"/>
              <a:t> </a:t>
            </a:r>
            <a:r>
              <a:rPr lang="sl-SI" dirty="0" err="1" smtClean="0"/>
              <a:t>national</a:t>
            </a:r>
            <a:r>
              <a:rPr lang="sl-SI" dirty="0" smtClean="0"/>
              <a:t> </a:t>
            </a:r>
            <a:r>
              <a:rPr lang="sl-SI" dirty="0" err="1" smtClean="0"/>
              <a:t>agency</a:t>
            </a:r>
            <a:endParaRPr lang="en-GB" dirty="0"/>
          </a:p>
          <a:p>
            <a:endParaRPr lang="en-GB"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23</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7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fontScale="92500" lnSpcReduction="20000"/>
          </a:bodyPr>
          <a:lstStyle/>
          <a:p>
            <a:r>
              <a:rPr lang="sl-SI" dirty="0" err="1" smtClean="0"/>
              <a:t>Budget</a:t>
            </a:r>
            <a:r>
              <a:rPr lang="sl-SI" dirty="0" smtClean="0"/>
              <a:t> </a:t>
            </a:r>
            <a:r>
              <a:rPr lang="sl-SI" dirty="0" err="1" smtClean="0"/>
              <a:t>Categories</a:t>
            </a:r>
            <a:endParaRPr lang="sl-SI" dirty="0" smtClean="0"/>
          </a:p>
          <a:p>
            <a:r>
              <a:rPr lang="sl-SI" dirty="0" smtClean="0"/>
              <a:t>(</a:t>
            </a:r>
            <a:r>
              <a:rPr lang="sl-SI" dirty="0"/>
              <a:t>1) </a:t>
            </a:r>
            <a:r>
              <a:rPr lang="sl-SI" dirty="0" smtClean="0"/>
              <a:t>Project </a:t>
            </a:r>
            <a:r>
              <a:rPr lang="sl-SI" dirty="0"/>
              <a:t>Management </a:t>
            </a:r>
            <a:r>
              <a:rPr lang="sl-SI" dirty="0" err="1"/>
              <a:t>and</a:t>
            </a:r>
            <a:r>
              <a:rPr lang="sl-SI" dirty="0"/>
              <a:t> </a:t>
            </a:r>
            <a:r>
              <a:rPr lang="sl-SI" dirty="0" err="1"/>
              <a:t>Implementation</a:t>
            </a:r>
            <a:r>
              <a:rPr lang="sl-SI" dirty="0"/>
              <a:t> (PMI)</a:t>
            </a:r>
            <a:endParaRPr lang="sl-SI" dirty="0" smtClean="0"/>
          </a:p>
          <a:p>
            <a:r>
              <a:rPr lang="sl-SI" dirty="0" smtClean="0"/>
              <a:t>(</a:t>
            </a:r>
            <a:r>
              <a:rPr lang="sl-SI" dirty="0"/>
              <a:t>2) </a:t>
            </a:r>
            <a:r>
              <a:rPr lang="sl-SI" dirty="0" err="1" smtClean="0"/>
              <a:t>Transnational</a:t>
            </a:r>
            <a:r>
              <a:rPr lang="sl-SI" dirty="0" smtClean="0"/>
              <a:t> </a:t>
            </a:r>
            <a:r>
              <a:rPr lang="sl-SI" dirty="0"/>
              <a:t>Project </a:t>
            </a:r>
            <a:r>
              <a:rPr lang="sl-SI" dirty="0" err="1"/>
              <a:t>Meetings</a:t>
            </a:r>
            <a:r>
              <a:rPr lang="sl-SI" dirty="0"/>
              <a:t> (TPM)</a:t>
            </a:r>
            <a:endParaRPr lang="sl-SI" dirty="0" smtClean="0"/>
          </a:p>
          <a:p>
            <a:r>
              <a:rPr lang="sl-SI" dirty="0" smtClean="0"/>
              <a:t>(</a:t>
            </a:r>
            <a:r>
              <a:rPr lang="sl-SI" dirty="0"/>
              <a:t>3) </a:t>
            </a:r>
            <a:r>
              <a:rPr lang="sl-SI" dirty="0" err="1" smtClean="0"/>
              <a:t>Intellectual</a:t>
            </a:r>
            <a:r>
              <a:rPr lang="sl-SI" dirty="0" smtClean="0"/>
              <a:t> </a:t>
            </a:r>
            <a:r>
              <a:rPr lang="sl-SI" dirty="0" err="1"/>
              <a:t>Outputs</a:t>
            </a:r>
            <a:r>
              <a:rPr lang="sl-SI" dirty="0"/>
              <a:t> (IO)</a:t>
            </a:r>
            <a:endParaRPr lang="sl-SI" dirty="0" smtClean="0"/>
          </a:p>
          <a:p>
            <a:r>
              <a:rPr lang="sl-SI" dirty="0" smtClean="0"/>
              <a:t>(4)</a:t>
            </a:r>
            <a:r>
              <a:rPr lang="en-US" dirty="0"/>
              <a:t> </a:t>
            </a:r>
            <a:r>
              <a:rPr lang="en-US" dirty="0" smtClean="0"/>
              <a:t>Learning</a:t>
            </a:r>
            <a:r>
              <a:rPr lang="en-US" dirty="0"/>
              <a:t>, Teaching and Training Activities (LTTA)</a:t>
            </a:r>
            <a:endParaRPr lang="sl-SI" dirty="0" smtClean="0"/>
          </a:p>
          <a:p>
            <a:r>
              <a:rPr lang="sl-SI" dirty="0" smtClean="0"/>
              <a:t>(</a:t>
            </a:r>
            <a:r>
              <a:rPr lang="sl-SI" dirty="0"/>
              <a:t>5) </a:t>
            </a:r>
            <a:r>
              <a:rPr lang="sl-SI" dirty="0" err="1" smtClean="0"/>
              <a:t>Exceptional</a:t>
            </a:r>
            <a:r>
              <a:rPr lang="sl-SI" dirty="0" smtClean="0"/>
              <a:t> </a:t>
            </a:r>
            <a:r>
              <a:rPr lang="sl-SI" dirty="0" err="1"/>
              <a:t>Costs</a:t>
            </a:r>
            <a:r>
              <a:rPr lang="sl-SI" dirty="0"/>
              <a:t> (EC)</a:t>
            </a:r>
            <a:endParaRPr lang="sl-SI" dirty="0" smtClean="0"/>
          </a:p>
          <a:p>
            <a:endParaRPr lang="sl-SI" dirty="0"/>
          </a:p>
          <a:p>
            <a:r>
              <a:rPr lang="sl-SI" dirty="0" err="1" smtClean="0"/>
              <a:t>Founding</a:t>
            </a:r>
            <a:r>
              <a:rPr lang="sl-SI" dirty="0"/>
              <a:t> </a:t>
            </a:r>
            <a:r>
              <a:rPr lang="sl-SI" dirty="0" smtClean="0"/>
              <a:t>(</a:t>
            </a:r>
            <a:r>
              <a:rPr lang="en-US" dirty="0"/>
              <a:t>reimbursement of the eligible costs of the </a:t>
            </a:r>
            <a:r>
              <a:rPr lang="en-US" dirty="0" smtClean="0"/>
              <a:t>action</a:t>
            </a:r>
            <a:r>
              <a:rPr lang="sl-SI" dirty="0" smtClean="0"/>
              <a:t>):</a:t>
            </a:r>
          </a:p>
          <a:p>
            <a:r>
              <a:rPr lang="sl-SI" dirty="0" smtClean="0"/>
              <a:t>A) </a:t>
            </a:r>
            <a:r>
              <a:rPr lang="sl-SI" dirty="0" err="1" smtClean="0"/>
              <a:t>Direct</a:t>
            </a:r>
            <a:r>
              <a:rPr lang="sl-SI" dirty="0" smtClean="0"/>
              <a:t> </a:t>
            </a:r>
            <a:r>
              <a:rPr lang="sl-SI" dirty="0" err="1" smtClean="0"/>
              <a:t>Costs</a:t>
            </a:r>
            <a:r>
              <a:rPr lang="sl-SI" dirty="0" smtClean="0"/>
              <a:t> – </a:t>
            </a:r>
            <a:r>
              <a:rPr lang="sl-SI" dirty="0" err="1" smtClean="0"/>
              <a:t>costs</a:t>
            </a:r>
            <a:r>
              <a:rPr lang="sl-SI" dirty="0" smtClean="0"/>
              <a:t> </a:t>
            </a:r>
            <a:r>
              <a:rPr lang="sl-SI" dirty="0" err="1"/>
              <a:t>actually</a:t>
            </a:r>
            <a:r>
              <a:rPr lang="sl-SI" dirty="0"/>
              <a:t> </a:t>
            </a:r>
            <a:r>
              <a:rPr lang="sl-SI" dirty="0" err="1"/>
              <a:t>incurred</a:t>
            </a:r>
            <a:r>
              <a:rPr lang="sl-SI" dirty="0"/>
              <a:t> </a:t>
            </a:r>
            <a:endParaRPr lang="sl-SI" dirty="0" smtClean="0"/>
          </a:p>
          <a:p>
            <a:r>
              <a:rPr lang="sl-SI" dirty="0" smtClean="0"/>
              <a:t>B) SSE – </a:t>
            </a:r>
            <a:r>
              <a:rPr lang="sl-SI" dirty="0" err="1" smtClean="0"/>
              <a:t>costs</a:t>
            </a:r>
            <a:r>
              <a:rPr lang="sl-SI" dirty="0" smtClean="0"/>
              <a:t> </a:t>
            </a:r>
            <a:r>
              <a:rPr lang="en-US" dirty="0"/>
              <a:t>declared on the basis of unit </a:t>
            </a:r>
            <a:r>
              <a:rPr lang="en-US" dirty="0" smtClean="0"/>
              <a:t>costs</a:t>
            </a:r>
            <a:endParaRPr lang="sl-SI" dirty="0"/>
          </a:p>
          <a:p>
            <a:endParaRPr lang="en-GB"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24</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7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a:bodyPr>
          <a:lstStyle/>
          <a:p>
            <a:r>
              <a:rPr lang="sl-SI" dirty="0" err="1" smtClean="0"/>
              <a:t>Budget</a:t>
            </a:r>
            <a:r>
              <a:rPr lang="sl-SI" dirty="0" smtClean="0"/>
              <a:t> </a:t>
            </a:r>
            <a:r>
              <a:rPr lang="sl-SI" dirty="0" err="1" smtClean="0"/>
              <a:t>Categories</a:t>
            </a:r>
            <a:endParaRPr lang="sl-SI" dirty="0" smtClean="0"/>
          </a:p>
          <a:p>
            <a:pPr marL="0" indent="0">
              <a:buNone/>
            </a:pPr>
            <a:r>
              <a:rPr lang="en-US" dirty="0"/>
              <a:t>The partners will receive according to the signed Agreement unit costs for the following cost categories: Project Management and Implementation, intellectual Outputs and Exceptional costs. </a:t>
            </a:r>
          </a:p>
          <a:p>
            <a:pPr marL="0" indent="0">
              <a:buNone/>
            </a:pPr>
            <a:r>
              <a:rPr lang="en-US" dirty="0"/>
              <a:t>In contrast, the partners receive the transferred funds only on request upon the implementation of activities for the following cost categories: Transnational Project Meetings, Multiplier Events and Learning, Teaching, Training Activities.</a:t>
            </a:r>
          </a:p>
          <a:p>
            <a:endParaRPr lang="en-GB"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25</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a:bodyPr>
          <a:lstStyle/>
          <a:p>
            <a:r>
              <a:rPr lang="sl-SI" dirty="0" err="1" smtClean="0"/>
              <a:t>Budget</a:t>
            </a:r>
            <a:r>
              <a:rPr lang="sl-SI" dirty="0" smtClean="0"/>
              <a:t> </a:t>
            </a:r>
            <a:r>
              <a:rPr lang="sl-SI" dirty="0" err="1" smtClean="0"/>
              <a:t>Transfers</a:t>
            </a:r>
            <a:endParaRPr lang="sl-SI" dirty="0" smtClean="0"/>
          </a:p>
          <a:p>
            <a:endParaRPr lang="sl-SI" dirty="0"/>
          </a:p>
          <a:p>
            <a:r>
              <a:rPr lang="sl-SI" dirty="0" smtClean="0"/>
              <a:t>(1)</a:t>
            </a:r>
            <a:r>
              <a:rPr lang="sl-SI" dirty="0"/>
              <a:t> </a:t>
            </a:r>
            <a:r>
              <a:rPr lang="sl-SI" dirty="0" err="1" smtClean="0"/>
              <a:t>Under</a:t>
            </a:r>
            <a:r>
              <a:rPr lang="sl-SI" dirty="0" smtClean="0"/>
              <a:t> </a:t>
            </a:r>
            <a:r>
              <a:rPr lang="sl-SI" dirty="0"/>
              <a:t>Grant </a:t>
            </a:r>
            <a:r>
              <a:rPr lang="sl-SI" dirty="0" err="1"/>
              <a:t>Agreement</a:t>
            </a:r>
            <a:r>
              <a:rPr lang="sl-SI" dirty="0"/>
              <a:t> </a:t>
            </a:r>
            <a:r>
              <a:rPr lang="sl-SI" dirty="0" err="1"/>
              <a:t>Article</a:t>
            </a:r>
            <a:r>
              <a:rPr lang="sl-SI" dirty="0"/>
              <a:t> I.3.3. – 20</a:t>
            </a:r>
            <a:r>
              <a:rPr lang="sl-SI" dirty="0" smtClean="0"/>
              <a:t>%</a:t>
            </a:r>
          </a:p>
          <a:p>
            <a:pPr lvl="0"/>
            <a:r>
              <a:rPr lang="sl-SI" dirty="0" smtClean="0"/>
              <a:t>(2) </a:t>
            </a:r>
            <a:r>
              <a:rPr lang="sl-SI" dirty="0" err="1" smtClean="0"/>
              <a:t>Under</a:t>
            </a:r>
            <a:r>
              <a:rPr lang="sl-SI" dirty="0" smtClean="0"/>
              <a:t> </a:t>
            </a:r>
            <a:r>
              <a:rPr lang="sl-SI" dirty="0"/>
              <a:t>Grant </a:t>
            </a:r>
            <a:r>
              <a:rPr lang="sl-SI" dirty="0" err="1"/>
              <a:t>Agreement</a:t>
            </a:r>
            <a:r>
              <a:rPr lang="sl-SI" dirty="0"/>
              <a:t> </a:t>
            </a:r>
            <a:r>
              <a:rPr lang="sl-SI" dirty="0" err="1"/>
              <a:t>Annexe</a:t>
            </a:r>
            <a:r>
              <a:rPr lang="sl-SI" dirty="0"/>
              <a:t> VI – 10%</a:t>
            </a:r>
          </a:p>
          <a:p>
            <a:pPr lvl="0"/>
            <a:r>
              <a:rPr lang="sl-SI" dirty="0" smtClean="0"/>
              <a:t>(3) </a:t>
            </a:r>
            <a:r>
              <a:rPr lang="sl-SI" dirty="0" err="1" smtClean="0"/>
              <a:t>Under</a:t>
            </a:r>
            <a:r>
              <a:rPr lang="sl-SI" dirty="0" smtClean="0"/>
              <a:t> </a:t>
            </a:r>
            <a:r>
              <a:rPr lang="sl-SI" dirty="0"/>
              <a:t>Grand </a:t>
            </a:r>
            <a:r>
              <a:rPr lang="sl-SI" dirty="0" err="1"/>
              <a:t>Agreement</a:t>
            </a:r>
            <a:r>
              <a:rPr lang="sl-SI" dirty="0"/>
              <a:t> </a:t>
            </a:r>
            <a:r>
              <a:rPr lang="sl-SI" dirty="0" err="1"/>
              <a:t>Annexe</a:t>
            </a:r>
            <a:r>
              <a:rPr lang="sl-SI" dirty="0"/>
              <a:t> VI – 60</a:t>
            </a:r>
            <a:r>
              <a:rPr lang="sl-SI" dirty="0" smtClean="0"/>
              <a:t>%</a:t>
            </a:r>
            <a:endParaRPr lang="sl-SI"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26</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sl-SI" dirty="0" err="1"/>
              <a:t>Budget</a:t>
            </a:r>
            <a:r>
              <a:rPr lang="sl-SI" dirty="0"/>
              <a:t> </a:t>
            </a:r>
            <a:r>
              <a:rPr lang="sl-SI" dirty="0" err="1"/>
              <a:t>Category</a:t>
            </a:r>
            <a:r>
              <a:rPr lang="sl-SI" dirty="0"/>
              <a:t>: IO – </a:t>
            </a:r>
            <a:r>
              <a:rPr lang="sl-SI" dirty="0" err="1"/>
              <a:t>Intellectual</a:t>
            </a:r>
            <a:r>
              <a:rPr lang="sl-SI" dirty="0"/>
              <a:t> </a:t>
            </a:r>
            <a:r>
              <a:rPr lang="sl-SI" dirty="0" err="1" smtClean="0"/>
              <a:t>Outputs</a:t>
            </a:r>
            <a:r>
              <a:rPr lang="sl-SI" dirty="0" smtClean="0"/>
              <a:t> (</a:t>
            </a:r>
            <a:r>
              <a:rPr lang="en-US" dirty="0"/>
              <a:t>point C of Chapter 1.2 of Annex </a:t>
            </a:r>
            <a:r>
              <a:rPr lang="en-US" dirty="0" smtClean="0"/>
              <a:t>3</a:t>
            </a:r>
            <a:r>
              <a:rPr lang="sl-SI" dirty="0" smtClean="0"/>
              <a:t/>
            </a:r>
            <a:br>
              <a:rPr lang="sl-SI" dirty="0" smtClean="0"/>
            </a:br>
            <a:r>
              <a:rPr lang="en-US" dirty="0" smtClean="0"/>
              <a:t> </a:t>
            </a:r>
            <a:r>
              <a:rPr lang="en-US" dirty="0"/>
              <a:t>of the </a:t>
            </a:r>
            <a:r>
              <a:rPr lang="sl-SI" dirty="0" smtClean="0"/>
              <a:t>G</a:t>
            </a:r>
            <a:r>
              <a:rPr lang="en-US" dirty="0" smtClean="0"/>
              <a:t>rant </a:t>
            </a:r>
            <a:r>
              <a:rPr lang="sl-SI" dirty="0"/>
              <a:t>A</a:t>
            </a:r>
            <a:r>
              <a:rPr lang="en-US" dirty="0" err="1" smtClean="0"/>
              <a:t>greement</a:t>
            </a:r>
            <a:r>
              <a:rPr lang="sl-SI" dirty="0" smtClean="0"/>
              <a:t>)</a:t>
            </a:r>
            <a:endParaRPr lang="sl-SI" dirty="0"/>
          </a:p>
        </p:txBody>
      </p:sp>
      <p:sp>
        <p:nvSpPr>
          <p:cNvPr id="3" name="Označba mesta vsebine 2"/>
          <p:cNvSpPr>
            <a:spLocks noGrp="1"/>
          </p:cNvSpPr>
          <p:nvPr>
            <p:ph idx="1"/>
          </p:nvPr>
        </p:nvSpPr>
        <p:spPr/>
        <p:txBody>
          <a:bodyPr>
            <a:normAutofit fontScale="40000" lnSpcReduction="20000"/>
          </a:bodyPr>
          <a:lstStyle/>
          <a:p>
            <a:r>
              <a:rPr lang="en-US" b="1" dirty="0" smtClean="0"/>
              <a:t>Calculation </a:t>
            </a:r>
            <a:r>
              <a:rPr lang="en-US" b="1" dirty="0"/>
              <a:t>of the grant amount</a:t>
            </a:r>
            <a:r>
              <a:rPr lang="en-US" dirty="0"/>
              <a:t>: the grant amount is calculated by </a:t>
            </a:r>
            <a:r>
              <a:rPr lang="en-US" u="sng" dirty="0"/>
              <a:t>multiplying the number of days</a:t>
            </a:r>
            <a:r>
              <a:rPr lang="en-US" dirty="0"/>
              <a:t> of work performed by the staff of the beneficiaries </a:t>
            </a:r>
            <a:r>
              <a:rPr lang="en-US" u="sng" dirty="0"/>
              <a:t>by the unit contribution applicable per day </a:t>
            </a:r>
            <a:r>
              <a:rPr lang="en-US" dirty="0"/>
              <a:t>for the category of staff for the country in which the beneficiary concerned is established, as specified in Annex IV of the Grant Agreement. The category applicable does not relate to the professional profile of the person, but to the function performed by the person in relation to the development of the intellectual output</a:t>
            </a:r>
            <a:r>
              <a:rPr lang="en-US" dirty="0" smtClean="0"/>
              <a:t>.</a:t>
            </a:r>
            <a:endParaRPr lang="sl-SI" dirty="0"/>
          </a:p>
          <a:p>
            <a:r>
              <a:rPr lang="en-US" dirty="0"/>
              <a:t>Staff costs for managers and administrative staff are expected to be covered already under the "Project management and implementation" budget item. These costs can be used under the "Intellectual Outputs" budget item only if applied for and approved by the NA, as specified in Annex II of the Grand Agreement</a:t>
            </a:r>
            <a:r>
              <a:rPr lang="en-US" dirty="0" smtClean="0"/>
              <a:t>.</a:t>
            </a:r>
            <a:endParaRPr lang="sl-SI" dirty="0"/>
          </a:p>
          <a:p>
            <a:r>
              <a:rPr lang="en-US" b="1" dirty="0"/>
              <a:t>Triggering event</a:t>
            </a:r>
            <a:r>
              <a:rPr lang="en-US" dirty="0"/>
              <a:t>: the event that conditions the entitlement to the grant is that the </a:t>
            </a:r>
            <a:r>
              <a:rPr lang="en-US" u="sng" dirty="0"/>
              <a:t>intellectual output has been produced</a:t>
            </a:r>
            <a:r>
              <a:rPr lang="en-US" dirty="0"/>
              <a:t> and that it is of an acceptable quality level, as determined by the evaluation of the NA</a:t>
            </a:r>
            <a:r>
              <a:rPr lang="en-US" dirty="0" smtClean="0"/>
              <a:t>.</a:t>
            </a:r>
            <a:endParaRPr lang="sl-SI" dirty="0"/>
          </a:p>
          <a:p>
            <a:r>
              <a:rPr lang="en-US" b="1" dirty="0"/>
              <a:t>Supporting documents</a:t>
            </a:r>
            <a:r>
              <a:rPr lang="en-US" dirty="0"/>
              <a:t>:</a:t>
            </a:r>
            <a:endParaRPr lang="sl-SI" dirty="0"/>
          </a:p>
          <a:p>
            <a:r>
              <a:rPr lang="en-US" dirty="0"/>
              <a:t>• </a:t>
            </a:r>
            <a:r>
              <a:rPr lang="en-US" u="sng" dirty="0"/>
              <a:t>proof of the intellectual output produced</a:t>
            </a:r>
            <a:r>
              <a:rPr lang="en-US" dirty="0"/>
              <a:t>, which must be uploaded in the Erasmus+ Project Results Platform and/or, depending on its nature, available for checks and audits at the premises of the beneficiaries;</a:t>
            </a:r>
            <a:endParaRPr lang="sl-SI" dirty="0"/>
          </a:p>
          <a:p>
            <a:r>
              <a:rPr lang="en-US" dirty="0"/>
              <a:t>• proof of the staff time invested in the production of the intellectual output in the form of a </a:t>
            </a:r>
            <a:r>
              <a:rPr lang="en-US" u="sng" dirty="0"/>
              <a:t>time sheet per person</a:t>
            </a:r>
            <a:r>
              <a:rPr lang="en-US" dirty="0"/>
              <a:t>, identifying the name of the person, the category of staff in terms of the 4 categories specified in Annex IV, the dates and the total number of days of work of the person for the production of the intellectual output.</a:t>
            </a:r>
            <a:endParaRPr lang="sl-SI" dirty="0"/>
          </a:p>
          <a:p>
            <a:r>
              <a:rPr lang="en-US" dirty="0"/>
              <a:t>• </a:t>
            </a:r>
            <a:r>
              <a:rPr lang="en-US" u="sng" dirty="0"/>
              <a:t>proof of the nature of the relationship between the person and the beneficiary</a:t>
            </a:r>
            <a:r>
              <a:rPr lang="en-US" dirty="0"/>
              <a:t> concerned (such as type of employment contract, voluntary work, SME ownership, etc.), as registered in the official records of the beneficiary. In all cases, the beneficiaries must be able to demonstrate the formal link with the person concerned, whether he/she is involved in the Project on a professional or voluntary basis. Persons working for a beneficiary on the basis of service contract (e.g. translators, web designer etc.) are not considered as staff of the </a:t>
            </a:r>
            <a:r>
              <a:rPr lang="en-US" dirty="0" err="1"/>
              <a:t>organisation</a:t>
            </a:r>
            <a:r>
              <a:rPr lang="en-US" dirty="0"/>
              <a:t> concerned. Their working time can therefore not be claimed under "intellectual outputs" but may be eligible under "exceptional costs" under the conditions specified in the related section below.</a:t>
            </a:r>
            <a:endParaRPr lang="sl-SI" dirty="0"/>
          </a:p>
          <a:p>
            <a:endParaRPr lang="sl-SI" dirty="0" smtClean="0"/>
          </a:p>
          <a:p>
            <a:r>
              <a:rPr lang="sl-SI" dirty="0" err="1" smtClean="0"/>
              <a:t>Summarized</a:t>
            </a:r>
            <a:r>
              <a:rPr lang="sl-SI" dirty="0" smtClean="0"/>
              <a:t>;</a:t>
            </a:r>
            <a:endParaRPr lang="en-AU" dirty="0"/>
          </a:p>
          <a:p>
            <a:r>
              <a:rPr lang="sl-SI" dirty="0" smtClean="0"/>
              <a:t>- </a:t>
            </a:r>
            <a:r>
              <a:rPr lang="en-AU" dirty="0" smtClean="0"/>
              <a:t>Copy </a:t>
            </a:r>
            <a:r>
              <a:rPr lang="en-AU" dirty="0"/>
              <a:t>of employment contract – </a:t>
            </a:r>
            <a:r>
              <a:rPr lang="en-AU" dirty="0" smtClean="0"/>
              <a:t>scan</a:t>
            </a:r>
            <a:r>
              <a:rPr lang="sl-SI" dirty="0"/>
              <a:t> </a:t>
            </a:r>
            <a:r>
              <a:rPr lang="sl-SI" dirty="0" smtClean="0"/>
              <a:t>+</a:t>
            </a:r>
            <a:endParaRPr lang="en-AU" dirty="0"/>
          </a:p>
          <a:p>
            <a:r>
              <a:rPr lang="sl-SI" dirty="0" err="1" smtClean="0"/>
              <a:t>Timesheets</a:t>
            </a:r>
            <a:r>
              <a:rPr lang="sl-SI" dirty="0" smtClean="0"/>
              <a:t>.</a:t>
            </a:r>
            <a:endParaRPr lang="en-AU"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27</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3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a:bodyPr>
          <a:lstStyle/>
          <a:p>
            <a:pPr marL="0" indent="0">
              <a:buNone/>
            </a:pPr>
            <a:r>
              <a:rPr lang="sl-SI" dirty="0" err="1" smtClean="0"/>
              <a:t>Timesheets</a:t>
            </a:r>
            <a:r>
              <a:rPr lang="sl-SI" dirty="0" smtClean="0"/>
              <a:t>:</a:t>
            </a:r>
          </a:p>
          <a:p>
            <a:pPr marL="285750" indent="-285750">
              <a:buFontTx/>
              <a:buChar char="-"/>
            </a:pPr>
            <a:r>
              <a:rPr lang="en-GB" dirty="0">
                <a:solidFill>
                  <a:srgbClr val="003A70"/>
                </a:solidFill>
              </a:rPr>
              <a:t>Timesheet should be presented every 3 </a:t>
            </a:r>
            <a:r>
              <a:rPr lang="en-GB" dirty="0" smtClean="0">
                <a:solidFill>
                  <a:srgbClr val="003A70"/>
                </a:solidFill>
              </a:rPr>
              <a:t>month</a:t>
            </a:r>
            <a:r>
              <a:rPr lang="sl-SI" dirty="0">
                <a:solidFill>
                  <a:srgbClr val="003A70"/>
                </a:solidFill>
              </a:rPr>
              <a:t> </a:t>
            </a:r>
            <a:r>
              <a:rPr lang="sl-SI" dirty="0" smtClean="0">
                <a:solidFill>
                  <a:srgbClr val="003A70"/>
                </a:solidFill>
              </a:rPr>
              <a:t>(</a:t>
            </a:r>
            <a:r>
              <a:rPr lang="sl-SI" dirty="0" err="1" smtClean="0">
                <a:solidFill>
                  <a:srgbClr val="003A70"/>
                </a:solidFill>
              </a:rPr>
              <a:t>by</a:t>
            </a:r>
            <a:r>
              <a:rPr lang="sl-SI" dirty="0" smtClean="0">
                <a:solidFill>
                  <a:srgbClr val="003A70"/>
                </a:solidFill>
              </a:rPr>
              <a:t> 3M </a:t>
            </a:r>
            <a:r>
              <a:rPr lang="sl-SI" dirty="0" err="1" smtClean="0">
                <a:solidFill>
                  <a:srgbClr val="003A70"/>
                </a:solidFill>
              </a:rPr>
              <a:t>reporting</a:t>
            </a:r>
            <a:r>
              <a:rPr lang="sl-SI" dirty="0" smtClean="0">
                <a:solidFill>
                  <a:srgbClr val="003A70"/>
                </a:solidFill>
              </a:rPr>
              <a:t>)</a:t>
            </a:r>
            <a:endParaRPr lang="en-GB" dirty="0">
              <a:solidFill>
                <a:srgbClr val="003A70"/>
              </a:solidFill>
            </a:endParaRPr>
          </a:p>
          <a:p>
            <a:pPr marL="285750" indent="-285750">
              <a:buFontTx/>
              <a:buChar char="-"/>
            </a:pPr>
            <a:r>
              <a:rPr lang="en-GB" dirty="0">
                <a:solidFill>
                  <a:srgbClr val="003A70"/>
                </a:solidFill>
              </a:rPr>
              <a:t>You keep the originals!</a:t>
            </a:r>
          </a:p>
          <a:p>
            <a:pPr marL="285750" indent="-285750">
              <a:buFontTx/>
              <a:buChar char="-"/>
            </a:pPr>
            <a:r>
              <a:rPr lang="en-GB" dirty="0">
                <a:solidFill>
                  <a:srgbClr val="003A70"/>
                </a:solidFill>
              </a:rPr>
              <a:t>You send scan and excel file</a:t>
            </a:r>
          </a:p>
          <a:p>
            <a:pPr marL="285750" indent="-285750">
              <a:buFontTx/>
              <a:buChar char="-"/>
            </a:pPr>
            <a:r>
              <a:rPr lang="en-GB" dirty="0">
                <a:solidFill>
                  <a:srgbClr val="003A70"/>
                </a:solidFill>
              </a:rPr>
              <a:t>First in February </a:t>
            </a:r>
            <a:r>
              <a:rPr lang="en-GB" dirty="0" smtClean="0">
                <a:solidFill>
                  <a:srgbClr val="003A70"/>
                </a:solidFill>
              </a:rPr>
              <a:t>20</a:t>
            </a:r>
            <a:r>
              <a:rPr lang="sl-SI" dirty="0" smtClean="0">
                <a:solidFill>
                  <a:srgbClr val="003A70"/>
                </a:solidFill>
              </a:rPr>
              <a:t>21</a:t>
            </a:r>
            <a:r>
              <a:rPr lang="en-GB" dirty="0" smtClean="0">
                <a:solidFill>
                  <a:srgbClr val="003A70"/>
                </a:solidFill>
              </a:rPr>
              <a:t>(for </a:t>
            </a:r>
            <a:r>
              <a:rPr lang="en-GB" dirty="0">
                <a:solidFill>
                  <a:srgbClr val="003A70"/>
                </a:solidFill>
              </a:rPr>
              <a:t>Now, Dec, Jan)</a:t>
            </a:r>
          </a:p>
          <a:p>
            <a:pPr marL="285750" indent="-285750">
              <a:buFontTx/>
              <a:buChar char="-"/>
            </a:pPr>
            <a:r>
              <a:rPr lang="en-GB" dirty="0">
                <a:solidFill>
                  <a:srgbClr val="003A70"/>
                </a:solidFill>
              </a:rPr>
              <a:t>Excel file for following the use of days will </a:t>
            </a:r>
            <a:r>
              <a:rPr lang="en-GB" dirty="0" smtClean="0">
                <a:solidFill>
                  <a:srgbClr val="003A70"/>
                </a:solidFill>
              </a:rPr>
              <a:t>follow</a:t>
            </a:r>
            <a:endParaRPr lang="sl-SI" dirty="0" smtClean="0"/>
          </a:p>
          <a:p>
            <a:pPr marL="285750" indent="-285750">
              <a:buFontTx/>
              <a:buChar char="-"/>
            </a:pPr>
            <a:r>
              <a:rPr lang="sl-SI" dirty="0" err="1" smtClean="0">
                <a:solidFill>
                  <a:srgbClr val="003A70"/>
                </a:solidFill>
              </a:rPr>
              <a:t>What</a:t>
            </a:r>
            <a:r>
              <a:rPr lang="sl-SI" dirty="0" smtClean="0">
                <a:solidFill>
                  <a:srgbClr val="003A70"/>
                </a:solidFill>
              </a:rPr>
              <a:t> to </a:t>
            </a:r>
            <a:r>
              <a:rPr lang="sl-SI" dirty="0" err="1" smtClean="0">
                <a:solidFill>
                  <a:srgbClr val="003A70"/>
                </a:solidFill>
              </a:rPr>
              <a:t>write</a:t>
            </a:r>
            <a:r>
              <a:rPr lang="sl-SI" dirty="0" smtClean="0">
                <a:solidFill>
                  <a:srgbClr val="003A70"/>
                </a:solidFill>
              </a:rPr>
              <a:t> </a:t>
            </a:r>
            <a:r>
              <a:rPr lang="sl-SI" dirty="0" err="1" smtClean="0">
                <a:solidFill>
                  <a:srgbClr val="003A70"/>
                </a:solidFill>
              </a:rPr>
              <a:t>into</a:t>
            </a:r>
            <a:r>
              <a:rPr lang="sl-SI" dirty="0" smtClean="0">
                <a:solidFill>
                  <a:srgbClr val="003A70"/>
                </a:solidFill>
              </a:rPr>
              <a:t>?</a:t>
            </a:r>
            <a:endParaRPr lang="en-GB" dirty="0">
              <a:solidFill>
                <a:srgbClr val="003A70"/>
              </a:solidFill>
            </a:endParaRPr>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28</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fontScale="92500"/>
          </a:bodyPr>
          <a:lstStyle/>
          <a:p>
            <a:pPr marL="0" indent="0">
              <a:buNone/>
            </a:pPr>
            <a:r>
              <a:rPr lang="sl-SI" dirty="0" err="1" smtClean="0"/>
              <a:t>Timesheets</a:t>
            </a:r>
            <a:r>
              <a:rPr lang="sl-SI" dirty="0" smtClean="0"/>
              <a:t>:</a:t>
            </a:r>
          </a:p>
          <a:p>
            <a:pPr marL="285750" indent="-285750">
              <a:buFontTx/>
              <a:buChar char="-"/>
            </a:pPr>
            <a:r>
              <a:rPr lang="en-US" dirty="0" smtClean="0"/>
              <a:t>Is </a:t>
            </a:r>
            <a:r>
              <a:rPr lang="en-US" dirty="0"/>
              <a:t>it possible to report in timelines only in whole days or also in smaller units (</a:t>
            </a:r>
            <a:r>
              <a:rPr lang="en-US" dirty="0" err="1"/>
              <a:t>eg</a:t>
            </a:r>
            <a:r>
              <a:rPr lang="en-US" dirty="0"/>
              <a:t> at rates of 0.125 days or 1 hour or even other decimal values, </a:t>
            </a:r>
            <a:r>
              <a:rPr lang="en-US" dirty="0" err="1"/>
              <a:t>eg</a:t>
            </a:r>
            <a:r>
              <a:rPr lang="en-US" dirty="0"/>
              <a:t> 0.35)? </a:t>
            </a:r>
            <a:r>
              <a:rPr lang="en-US" dirty="0">
                <a:solidFill>
                  <a:schemeClr val="accent1">
                    <a:lumMod val="40000"/>
                    <a:lumOff val="60000"/>
                  </a:schemeClr>
                </a:solidFill>
              </a:rPr>
              <a:t>In principle, it is possible in timelines, but it is not possible to enter decimal numbers in the MT reporting tool. So make sure the sum from the timelines you compile monthly will match the whole days</a:t>
            </a:r>
            <a:r>
              <a:rPr lang="en-US" dirty="0" smtClean="0">
                <a:solidFill>
                  <a:schemeClr val="accent1">
                    <a:lumMod val="40000"/>
                    <a:lumOff val="60000"/>
                  </a:schemeClr>
                </a:solidFill>
              </a:rPr>
              <a:t>.</a:t>
            </a:r>
            <a:endParaRPr lang="sl-SI" dirty="0" smtClean="0">
              <a:solidFill>
                <a:schemeClr val="accent1">
                  <a:lumMod val="40000"/>
                  <a:lumOff val="60000"/>
                </a:schemeClr>
              </a:solidFill>
            </a:endParaRPr>
          </a:p>
          <a:p>
            <a:pPr marL="285750" indent="-285750">
              <a:buFontTx/>
              <a:buChar char="-"/>
            </a:pPr>
            <a:r>
              <a:rPr lang="en-US" dirty="0"/>
              <a:t>Must the timetables be physically signed by the person writing the timeline and the legal representative and stamped OR is the digital signature of both listed persons sufficient (no stamp)? </a:t>
            </a:r>
            <a:r>
              <a:rPr lang="en-US" dirty="0">
                <a:solidFill>
                  <a:schemeClr val="accent1">
                    <a:lumMod val="60000"/>
                    <a:lumOff val="40000"/>
                  </a:schemeClr>
                </a:solidFill>
              </a:rPr>
              <a:t>It can be one or the other. We even support electronic digital signature because that is also in the goals of the new Erasmus</a:t>
            </a:r>
            <a:r>
              <a:rPr lang="en-US" dirty="0" smtClean="0">
                <a:solidFill>
                  <a:schemeClr val="accent1">
                    <a:lumMod val="60000"/>
                    <a:lumOff val="40000"/>
                  </a:schemeClr>
                </a:solidFill>
              </a:rPr>
              <a:t>.</a:t>
            </a:r>
            <a:endParaRPr lang="sl-SI" dirty="0" smtClean="0">
              <a:solidFill>
                <a:schemeClr val="accent1">
                  <a:lumMod val="60000"/>
                  <a:lumOff val="40000"/>
                </a:schemeClr>
              </a:solidFill>
            </a:endParaRPr>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29</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4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Agenda – Meeting </a:t>
            </a:r>
            <a:r>
              <a:rPr lang="en-GB" dirty="0"/>
              <a:t>Thursday</a:t>
            </a:r>
            <a:r>
              <a:rPr lang="sl-SI" dirty="0"/>
              <a:t> 17</a:t>
            </a:r>
            <a:r>
              <a:rPr lang="sl-SI" sz="2800" dirty="0"/>
              <a:t>th</a:t>
            </a:r>
            <a:r>
              <a:rPr lang="sl-SI" dirty="0"/>
              <a:t> December 2020</a:t>
            </a: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2805368648"/>
              </p:ext>
            </p:extLst>
          </p:nvPr>
        </p:nvGraphicFramePr>
        <p:xfrm>
          <a:off x="838200" y="15795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3</a:t>
            </a:fld>
            <a:endParaRPr lang="sl-SI"/>
          </a:p>
        </p:txBody>
      </p:sp>
      <p:pic>
        <p:nvPicPr>
          <p:cNvPr id="7" name="Picture 2">
            <a:extLst>
              <a:ext uri="{FF2B5EF4-FFF2-40B4-BE49-F238E27FC236}">
                <a16:creationId xmlns:a16="http://schemas.microsoft.com/office/drawing/2014/main" id="{A658A8F7-A942-4955-8580-AA894C49B847}"/>
              </a:ext>
            </a:extLst>
          </p:cNvPr>
          <p:cNvPicPr>
            <a:picLocks noChangeAspect="1"/>
          </p:cNvPicPr>
          <p:nvPr/>
        </p:nvPicPr>
        <p:blipFill>
          <a:blip r:embed="rId7"/>
          <a:stretch>
            <a:fillRect/>
          </a:stretch>
        </p:blipFill>
        <p:spPr>
          <a:xfrm>
            <a:off x="0" y="6165735"/>
            <a:ext cx="3124940" cy="689466"/>
          </a:xfrm>
          <a:prstGeom prst="rect">
            <a:avLst/>
          </a:prstGeom>
        </p:spPr>
      </p:pic>
    </p:spTree>
    <p:extLst>
      <p:ext uri="{BB962C8B-B14F-4D97-AF65-F5344CB8AC3E}">
        <p14:creationId xmlns:p14="http://schemas.microsoft.com/office/powerpoint/2010/main" val="383510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fontScale="92500" lnSpcReduction="10000"/>
          </a:bodyPr>
          <a:lstStyle/>
          <a:p>
            <a:pPr marL="0" indent="0">
              <a:buNone/>
            </a:pPr>
            <a:r>
              <a:rPr lang="sl-SI" dirty="0" err="1" smtClean="0"/>
              <a:t>Timesheets</a:t>
            </a:r>
            <a:r>
              <a:rPr lang="sl-SI" dirty="0" smtClean="0"/>
              <a:t>:</a:t>
            </a:r>
          </a:p>
          <a:p>
            <a:pPr marL="285750" indent="-285750">
              <a:buFontTx/>
              <a:buChar char="-"/>
            </a:pPr>
            <a:r>
              <a:rPr lang="en-US" dirty="0"/>
              <a:t>Do the activities performed in the timelines have to be described in detail? How detailed? </a:t>
            </a:r>
            <a:r>
              <a:rPr lang="sl-SI" dirty="0">
                <a:solidFill>
                  <a:schemeClr val="accent1">
                    <a:lumMod val="60000"/>
                    <a:lumOff val="40000"/>
                  </a:schemeClr>
                </a:solidFill>
              </a:rPr>
              <a:t>E</a:t>
            </a:r>
            <a:r>
              <a:rPr lang="en-US" dirty="0" smtClean="0">
                <a:solidFill>
                  <a:schemeClr val="accent1">
                    <a:lumMod val="60000"/>
                    <a:lumOff val="40000"/>
                  </a:schemeClr>
                </a:solidFill>
              </a:rPr>
              <a:t>ach </a:t>
            </a:r>
            <a:r>
              <a:rPr lang="en-US" dirty="0">
                <a:solidFill>
                  <a:schemeClr val="accent1">
                    <a:lumMod val="60000"/>
                    <a:lumOff val="40000"/>
                  </a:schemeClr>
                </a:solidFill>
              </a:rPr>
              <a:t>timeline must contain a description of the activity for each reported day (or ½ day or ¼ day-as you mentioned above-makes sense in each line) and a link to the intellectual result (for example IR1 / 2/3). It is also mandatory to determine the category of work (researcher / technician), project title, project number, reporting organization, reporting month / year, hours / days and signatures and stamps. Example of activity description: Development of on-line questionnaire, Research of the validation and certification structure, Finalization of IO4 and similar. The description must be so clear that it can be understood even by a person who is not an expert in the field</a:t>
            </a:r>
            <a:r>
              <a:rPr lang="en-US" dirty="0" smtClean="0">
                <a:solidFill>
                  <a:schemeClr val="accent1">
                    <a:lumMod val="60000"/>
                    <a:lumOff val="40000"/>
                  </a:schemeClr>
                </a:solidFill>
              </a:rPr>
              <a:t>.</a:t>
            </a:r>
            <a:endParaRPr lang="sl-SI" dirty="0" smtClean="0">
              <a:solidFill>
                <a:schemeClr val="accent1">
                  <a:lumMod val="60000"/>
                  <a:lumOff val="40000"/>
                </a:schemeClr>
              </a:solidFill>
            </a:endParaRPr>
          </a:p>
          <a:p>
            <a:pPr marL="285750" indent="-285750">
              <a:buFontTx/>
              <a:buChar char="-"/>
            </a:pPr>
            <a:endParaRPr lang="sl-SI" dirty="0" smtClean="0">
              <a:solidFill>
                <a:schemeClr val="accent1">
                  <a:lumMod val="60000"/>
                  <a:lumOff val="40000"/>
                </a:schemeClr>
              </a:solidFill>
            </a:endParaRPr>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30</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a:t>Budget &amp; </a:t>
            </a:r>
            <a:r>
              <a:rPr lang="en-GB" dirty="0" smtClean="0"/>
              <a:t>finances</a:t>
            </a:r>
            <a:endParaRPr lang="sl-SI" dirty="0"/>
          </a:p>
        </p:txBody>
      </p:sp>
      <p:sp>
        <p:nvSpPr>
          <p:cNvPr id="3" name="Označba mesta vsebine 2"/>
          <p:cNvSpPr>
            <a:spLocks noGrp="1"/>
          </p:cNvSpPr>
          <p:nvPr>
            <p:ph idx="1"/>
          </p:nvPr>
        </p:nvSpPr>
        <p:spPr/>
        <p:txBody>
          <a:bodyPr>
            <a:normAutofit/>
          </a:bodyPr>
          <a:lstStyle/>
          <a:p>
            <a:pPr marL="0" indent="0">
              <a:buNone/>
            </a:pPr>
            <a:r>
              <a:rPr lang="sl-SI" dirty="0" err="1" smtClean="0"/>
              <a:t>Timesheets</a:t>
            </a:r>
            <a:r>
              <a:rPr lang="sl-SI" dirty="0" smtClean="0"/>
              <a:t>:</a:t>
            </a:r>
          </a:p>
          <a:p>
            <a:pPr marL="285750" indent="-285750">
              <a:buFontTx/>
              <a:buChar char="-"/>
            </a:pPr>
            <a:r>
              <a:rPr lang="en-US" dirty="0"/>
              <a:t>What </a:t>
            </a:r>
            <a:r>
              <a:rPr lang="en-US" dirty="0" smtClean="0"/>
              <a:t>does </a:t>
            </a:r>
            <a:r>
              <a:rPr lang="en-US" dirty="0"/>
              <a:t>not fit into the timeline and should be avoided</a:t>
            </a:r>
            <a:r>
              <a:rPr lang="en-US" dirty="0" smtClean="0"/>
              <a:t>.</a:t>
            </a:r>
            <a:endParaRPr lang="sl-SI" dirty="0" smtClean="0"/>
          </a:p>
          <a:p>
            <a:pPr marL="285750" indent="-285750">
              <a:buFontTx/>
              <a:buChar char="-"/>
            </a:pPr>
            <a:r>
              <a:rPr lang="en-US" dirty="0">
                <a:solidFill>
                  <a:schemeClr val="accent1">
                    <a:lumMod val="60000"/>
                    <a:lumOff val="40000"/>
                  </a:schemeClr>
                </a:solidFill>
              </a:rPr>
              <a:t>Project management and </a:t>
            </a:r>
            <a:r>
              <a:rPr lang="en-US" dirty="0" smtClean="0">
                <a:solidFill>
                  <a:schemeClr val="accent1">
                    <a:lumMod val="60000"/>
                    <a:lumOff val="40000"/>
                  </a:schemeClr>
                </a:solidFill>
              </a:rPr>
              <a:t>governance</a:t>
            </a:r>
            <a:r>
              <a:rPr lang="sl-SI" dirty="0" smtClean="0">
                <a:solidFill>
                  <a:schemeClr val="accent1">
                    <a:lumMod val="60000"/>
                    <a:lumOff val="40000"/>
                  </a:schemeClr>
                </a:solidFill>
              </a:rPr>
              <a:t> </a:t>
            </a:r>
            <a:r>
              <a:rPr lang="sl-SI" dirty="0" err="1" smtClean="0">
                <a:solidFill>
                  <a:schemeClr val="accent1">
                    <a:lumMod val="60000"/>
                    <a:lumOff val="40000"/>
                  </a:schemeClr>
                </a:solidFill>
              </a:rPr>
              <a:t>activities</a:t>
            </a:r>
            <a:r>
              <a:rPr lang="en-US" dirty="0" smtClean="0">
                <a:solidFill>
                  <a:schemeClr val="accent1">
                    <a:lumMod val="60000"/>
                    <a:lumOff val="40000"/>
                  </a:schemeClr>
                </a:solidFill>
              </a:rPr>
              <a:t> </a:t>
            </a:r>
            <a:r>
              <a:rPr lang="sl-SI" dirty="0" smtClean="0">
                <a:solidFill>
                  <a:schemeClr val="accent1">
                    <a:lumMod val="60000"/>
                    <a:lumOff val="40000"/>
                  </a:schemeClr>
                </a:solidFill>
              </a:rPr>
              <a:t>are</a:t>
            </a:r>
            <a:r>
              <a:rPr lang="en-US" dirty="0" smtClean="0">
                <a:solidFill>
                  <a:schemeClr val="accent1">
                    <a:lumMod val="60000"/>
                    <a:lumOff val="40000"/>
                  </a:schemeClr>
                </a:solidFill>
              </a:rPr>
              <a:t> </a:t>
            </a:r>
            <a:r>
              <a:rPr lang="en-US" dirty="0">
                <a:solidFill>
                  <a:schemeClr val="accent1">
                    <a:lumMod val="60000"/>
                    <a:lumOff val="40000"/>
                  </a:schemeClr>
                </a:solidFill>
              </a:rPr>
              <a:t>NOT funded from the item for intellectual results. Therefore, you do not report it on in timelines. This mainly includes various preparations for project meetings, administrative project management, preparation of a report for the NA and similar descriptions. It would not be recognized as an eligible cost on the item intellectual results. </a:t>
            </a:r>
            <a:endParaRPr lang="sl-SI" dirty="0" smtClean="0">
              <a:solidFill>
                <a:schemeClr val="accent1">
                  <a:lumMod val="60000"/>
                  <a:lumOff val="40000"/>
                </a:schemeClr>
              </a:solidFill>
            </a:endParaRPr>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31</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sl-SI" dirty="0" smtClean="0"/>
              <a:t>R</a:t>
            </a:r>
            <a:r>
              <a:rPr lang="en-GB" dirty="0" err="1" smtClean="0"/>
              <a:t>eporting</a:t>
            </a:r>
            <a:endParaRPr lang="sl-SI" dirty="0"/>
          </a:p>
        </p:txBody>
      </p:sp>
      <p:sp>
        <p:nvSpPr>
          <p:cNvPr id="3" name="Označba mesta vsebine 2"/>
          <p:cNvSpPr>
            <a:spLocks noGrp="1"/>
          </p:cNvSpPr>
          <p:nvPr>
            <p:ph idx="1"/>
          </p:nvPr>
        </p:nvSpPr>
        <p:spPr/>
        <p:txBody>
          <a:bodyPr>
            <a:normAutofit fontScale="62500" lnSpcReduction="20000"/>
          </a:bodyPr>
          <a:lstStyle/>
          <a:p>
            <a:endParaRPr lang="sl-SI" dirty="0"/>
          </a:p>
          <a:p>
            <a:r>
              <a:rPr lang="en-US" dirty="0"/>
              <a:t>During the project, internal reporting of the work undertaken (deliverables) and the costs declared during the reporting periods will be carried out in order to ensure that project activities progress according to the schedule. These reports must include the activities carried out and foreseen by the dissemination plan. These reports are independent from the reporting required for the grant payments (and no payments will be made on the basis of the reports). The reporting deadlines are: </a:t>
            </a:r>
          </a:p>
          <a:p>
            <a:r>
              <a:rPr lang="en-US" dirty="0"/>
              <a:t>- 20th February 2021, for period: November 2020 to January 2021; </a:t>
            </a:r>
          </a:p>
          <a:p>
            <a:r>
              <a:rPr lang="en-US" dirty="0"/>
              <a:t>- 20th May 2021, for period: February 2021 to April 2021; </a:t>
            </a:r>
          </a:p>
          <a:p>
            <a:r>
              <a:rPr lang="en-US" dirty="0"/>
              <a:t>- 20th August 2021, for period: May 2021 to July 2021; </a:t>
            </a:r>
          </a:p>
          <a:p>
            <a:r>
              <a:rPr lang="en-US" dirty="0"/>
              <a:t>- 20th November 2021, for period: August 2021 to October 2021; </a:t>
            </a:r>
          </a:p>
          <a:p>
            <a:r>
              <a:rPr lang="en-US" dirty="0"/>
              <a:t>- 20th February 2022, for period: November 2021 to January 2022; </a:t>
            </a:r>
          </a:p>
          <a:p>
            <a:r>
              <a:rPr lang="en-US" dirty="0"/>
              <a:t>- 20th May 2022, for period: February 2022 to April 2022; </a:t>
            </a:r>
          </a:p>
          <a:p>
            <a:r>
              <a:rPr lang="en-US" dirty="0"/>
              <a:t>- 20th August 2022, for period: May 2022 to July 2022; </a:t>
            </a:r>
          </a:p>
          <a:p>
            <a:r>
              <a:rPr lang="en-US" dirty="0"/>
              <a:t>- 20th November 2022*, for period: August 2022 to October 2022. </a:t>
            </a:r>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32</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4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sl-SI" dirty="0"/>
              <a:t>COVID </a:t>
            </a:r>
            <a:r>
              <a:rPr lang="sl-SI" dirty="0" err="1" smtClean="0"/>
              <a:t>impact</a:t>
            </a:r>
            <a:endParaRPr lang="sl-SI" dirty="0"/>
          </a:p>
        </p:txBody>
      </p:sp>
      <p:sp>
        <p:nvSpPr>
          <p:cNvPr id="3" name="Označba mesta vsebine 2"/>
          <p:cNvSpPr>
            <a:spLocks noGrp="1"/>
          </p:cNvSpPr>
          <p:nvPr>
            <p:ph idx="1"/>
          </p:nvPr>
        </p:nvSpPr>
        <p:spPr/>
        <p:txBody>
          <a:bodyPr>
            <a:normAutofit/>
          </a:bodyPr>
          <a:lstStyle/>
          <a:p>
            <a:r>
              <a:rPr lang="sl-SI" dirty="0" smtClean="0"/>
              <a:t>Grant </a:t>
            </a:r>
            <a:r>
              <a:rPr lang="sl-SI" dirty="0" err="1" smtClean="0"/>
              <a:t>Agreement</a:t>
            </a:r>
            <a:r>
              <a:rPr lang="sl-SI" dirty="0" smtClean="0"/>
              <a:t> – </a:t>
            </a:r>
            <a:r>
              <a:rPr lang="sl-SI" dirty="0" err="1" smtClean="0"/>
              <a:t>Annexe</a:t>
            </a:r>
            <a:r>
              <a:rPr lang="sl-SI" dirty="0" smtClean="0"/>
              <a:t> VI - </a:t>
            </a:r>
            <a:r>
              <a:rPr lang="en-US" dirty="0"/>
              <a:t>ADDITIONAL FINANCIAL AND CONTRACTUAL RULES ONLY APPLICABLE TO PROJECTS ORGANISING VIRTUAL ACTIVITIES DUE TO </a:t>
            </a:r>
            <a:r>
              <a:rPr lang="en-US" dirty="0" smtClean="0"/>
              <a:t>COVID-19</a:t>
            </a:r>
            <a:r>
              <a:rPr lang="sl-SI" dirty="0" smtClean="0"/>
              <a:t>:</a:t>
            </a:r>
          </a:p>
          <a:p>
            <a:pPr lvl="0">
              <a:buFontTx/>
              <a:buChar char="-"/>
            </a:pPr>
            <a:r>
              <a:rPr lang="sl-SI" dirty="0" smtClean="0"/>
              <a:t>not </a:t>
            </a:r>
            <a:r>
              <a:rPr lang="sl-SI" dirty="0" err="1"/>
              <a:t>entitled</a:t>
            </a:r>
            <a:r>
              <a:rPr lang="sl-SI" dirty="0"/>
              <a:t> to </a:t>
            </a:r>
            <a:r>
              <a:rPr lang="sl-SI" dirty="0" err="1"/>
              <a:t>any</a:t>
            </a:r>
            <a:r>
              <a:rPr lang="sl-SI" dirty="0"/>
              <a:t> </a:t>
            </a:r>
            <a:r>
              <a:rPr lang="sl-SI" dirty="0" err="1"/>
              <a:t>funds</a:t>
            </a:r>
            <a:r>
              <a:rPr lang="sl-SI" dirty="0"/>
              <a:t> </a:t>
            </a:r>
            <a:r>
              <a:rPr lang="sl-SI" dirty="0" err="1"/>
              <a:t>within</a:t>
            </a:r>
            <a:r>
              <a:rPr lang="sl-SI" dirty="0"/>
              <a:t> </a:t>
            </a:r>
            <a:r>
              <a:rPr lang="sl-SI" dirty="0" err="1"/>
              <a:t>the</a:t>
            </a:r>
            <a:r>
              <a:rPr lang="sl-SI" dirty="0"/>
              <a:t> </a:t>
            </a:r>
            <a:r>
              <a:rPr lang="sl-SI" dirty="0" err="1"/>
              <a:t>transnational</a:t>
            </a:r>
            <a:r>
              <a:rPr lang="sl-SI" dirty="0"/>
              <a:t> </a:t>
            </a:r>
            <a:r>
              <a:rPr lang="sl-SI" dirty="0" err="1"/>
              <a:t>project</a:t>
            </a:r>
            <a:r>
              <a:rPr lang="sl-SI" dirty="0"/>
              <a:t> </a:t>
            </a:r>
            <a:r>
              <a:rPr lang="sl-SI" dirty="0" err="1"/>
              <a:t>meetings</a:t>
            </a:r>
            <a:r>
              <a:rPr lang="sl-SI" dirty="0"/>
              <a:t>, </a:t>
            </a:r>
          </a:p>
          <a:p>
            <a:pPr lvl="0">
              <a:buFontTx/>
              <a:buChar char="-"/>
            </a:pPr>
            <a:r>
              <a:rPr lang="sl-SI" dirty="0"/>
              <a:t>i</a:t>
            </a:r>
            <a:r>
              <a:rPr lang="sl-SI" dirty="0" smtClean="0"/>
              <a:t>n </a:t>
            </a:r>
            <a:r>
              <a:rPr lang="sl-SI" dirty="0" err="1"/>
              <a:t>the</a:t>
            </a:r>
            <a:r>
              <a:rPr lang="sl-SI" dirty="0"/>
              <a:t> </a:t>
            </a:r>
            <a:r>
              <a:rPr lang="sl-SI" dirty="0" err="1"/>
              <a:t>case</a:t>
            </a:r>
            <a:r>
              <a:rPr lang="sl-SI" dirty="0"/>
              <a:t> </a:t>
            </a:r>
            <a:r>
              <a:rPr lang="sl-SI" dirty="0" err="1"/>
              <a:t>of</a:t>
            </a:r>
            <a:r>
              <a:rPr lang="sl-SI" dirty="0"/>
              <a:t> </a:t>
            </a:r>
            <a:r>
              <a:rPr lang="sl-SI" dirty="0" err="1"/>
              <a:t>Multiplier</a:t>
            </a:r>
            <a:r>
              <a:rPr lang="sl-SI" dirty="0"/>
              <a:t> </a:t>
            </a:r>
            <a:r>
              <a:rPr lang="sl-SI" dirty="0" err="1"/>
              <a:t>Events</a:t>
            </a:r>
            <a:r>
              <a:rPr lang="sl-SI" dirty="0"/>
              <a:t> </a:t>
            </a:r>
            <a:r>
              <a:rPr lang="sl-SI" dirty="0" err="1" smtClean="0"/>
              <a:t>only</a:t>
            </a:r>
            <a:r>
              <a:rPr lang="sl-SI" dirty="0" smtClean="0"/>
              <a:t> </a:t>
            </a:r>
            <a:r>
              <a:rPr lang="sl-SI" dirty="0"/>
              <a:t>to 15% </a:t>
            </a:r>
            <a:r>
              <a:rPr lang="sl-SI" dirty="0" err="1"/>
              <a:t>of</a:t>
            </a:r>
            <a:r>
              <a:rPr lang="sl-SI" dirty="0"/>
              <a:t> </a:t>
            </a:r>
            <a:r>
              <a:rPr lang="sl-SI" dirty="0" err="1"/>
              <a:t>the</a:t>
            </a:r>
            <a:r>
              <a:rPr lang="sl-SI" dirty="0"/>
              <a:t> </a:t>
            </a:r>
            <a:r>
              <a:rPr lang="sl-SI" dirty="0" err="1"/>
              <a:t>funds</a:t>
            </a:r>
            <a:r>
              <a:rPr lang="sl-SI" dirty="0"/>
              <a:t> </a:t>
            </a:r>
            <a:r>
              <a:rPr lang="sl-SI" dirty="0" err="1"/>
              <a:t>and</a:t>
            </a:r>
            <a:r>
              <a:rPr lang="sl-SI" dirty="0"/>
              <a:t> </a:t>
            </a:r>
            <a:endParaRPr lang="sl-SI" dirty="0" smtClean="0"/>
          </a:p>
          <a:p>
            <a:pPr lvl="0">
              <a:buFontTx/>
              <a:buChar char="-"/>
            </a:pPr>
            <a:r>
              <a:rPr lang="sl-SI" dirty="0" smtClean="0"/>
              <a:t>in </a:t>
            </a:r>
            <a:r>
              <a:rPr lang="sl-SI" dirty="0"/>
              <a:t>"</a:t>
            </a:r>
            <a:r>
              <a:rPr lang="sl-SI" dirty="0" err="1"/>
              <a:t>Learning</a:t>
            </a:r>
            <a:r>
              <a:rPr lang="sl-SI" dirty="0"/>
              <a:t>, </a:t>
            </a:r>
            <a:r>
              <a:rPr lang="sl-SI" dirty="0" err="1"/>
              <a:t>Teaching</a:t>
            </a:r>
            <a:r>
              <a:rPr lang="sl-SI" dirty="0"/>
              <a:t>, </a:t>
            </a:r>
            <a:r>
              <a:rPr lang="sl-SI" dirty="0" err="1"/>
              <a:t>Training</a:t>
            </a:r>
            <a:r>
              <a:rPr lang="sl-SI" dirty="0"/>
              <a:t> </a:t>
            </a:r>
            <a:r>
              <a:rPr lang="sl-SI" dirty="0" err="1"/>
              <a:t>Activities</a:t>
            </a:r>
            <a:r>
              <a:rPr lang="sl-SI" dirty="0"/>
              <a:t>" </a:t>
            </a:r>
            <a:r>
              <a:rPr lang="sl-SI" dirty="0" smtClean="0"/>
              <a:t>not </a:t>
            </a:r>
            <a:r>
              <a:rPr lang="sl-SI" dirty="0" err="1"/>
              <a:t>entitled</a:t>
            </a:r>
            <a:r>
              <a:rPr lang="sl-SI" dirty="0"/>
              <a:t> to </a:t>
            </a:r>
            <a:r>
              <a:rPr lang="sl-SI" dirty="0" err="1"/>
              <a:t>travel</a:t>
            </a:r>
            <a:r>
              <a:rPr lang="sl-SI" dirty="0"/>
              <a:t> </a:t>
            </a:r>
            <a:r>
              <a:rPr lang="sl-SI" dirty="0" err="1"/>
              <a:t>costs</a:t>
            </a:r>
            <a:r>
              <a:rPr lang="sl-SI" dirty="0"/>
              <a:t>, </a:t>
            </a:r>
            <a:r>
              <a:rPr lang="sl-SI" dirty="0" err="1"/>
              <a:t>but</a:t>
            </a:r>
            <a:r>
              <a:rPr lang="sl-SI" dirty="0"/>
              <a:t> </a:t>
            </a:r>
            <a:r>
              <a:rPr lang="sl-SI" dirty="0" err="1"/>
              <a:t>only</a:t>
            </a:r>
            <a:r>
              <a:rPr lang="sl-SI" dirty="0"/>
              <a:t> to </a:t>
            </a:r>
            <a:r>
              <a:rPr lang="sl-SI" dirty="0" err="1"/>
              <a:t>the</a:t>
            </a:r>
            <a:r>
              <a:rPr lang="sl-SI" dirty="0"/>
              <a:t> </a:t>
            </a:r>
            <a:r>
              <a:rPr lang="sl-SI" dirty="0" err="1"/>
              <a:t>implementation</a:t>
            </a:r>
            <a:r>
              <a:rPr lang="sl-SI" dirty="0"/>
              <a:t> </a:t>
            </a:r>
            <a:r>
              <a:rPr lang="sl-SI" dirty="0" err="1"/>
              <a:t>of</a:t>
            </a:r>
            <a:r>
              <a:rPr lang="sl-SI" dirty="0"/>
              <a:t> </a:t>
            </a:r>
            <a:r>
              <a:rPr lang="sl-SI" dirty="0" err="1"/>
              <a:t>activities</a:t>
            </a:r>
            <a:r>
              <a:rPr lang="sl-SI" dirty="0"/>
              <a:t> </a:t>
            </a:r>
            <a:r>
              <a:rPr lang="sl-SI" dirty="0" err="1"/>
              <a:t>only</a:t>
            </a:r>
            <a:r>
              <a:rPr lang="sl-SI" dirty="0"/>
              <a:t> to 15% </a:t>
            </a:r>
            <a:r>
              <a:rPr lang="sl-SI" dirty="0" err="1"/>
              <a:t>of</a:t>
            </a:r>
            <a:r>
              <a:rPr lang="sl-SI" dirty="0"/>
              <a:t> </a:t>
            </a:r>
            <a:r>
              <a:rPr lang="sl-SI" dirty="0" err="1"/>
              <a:t>funds</a:t>
            </a:r>
            <a:r>
              <a:rPr lang="sl-SI" dirty="0"/>
              <a:t>.</a:t>
            </a:r>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33</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36854" y="0"/>
            <a:ext cx="3455146" cy="76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4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1">
                    <a:lumMod val="75000"/>
                  </a:schemeClr>
                </a:solidFill>
              </a:rPr>
              <a:t>Project </a:t>
            </a:r>
            <a:r>
              <a:rPr lang="sl-SI" b="1" dirty="0" smtClean="0">
                <a:solidFill>
                  <a:schemeClr val="accent1">
                    <a:lumMod val="75000"/>
                  </a:schemeClr>
                </a:solidFill>
              </a:rPr>
              <a:t>Management - </a:t>
            </a:r>
            <a:r>
              <a:rPr lang="en-GB" dirty="0" err="1"/>
              <a:t>E+logo</a:t>
            </a:r>
            <a:r>
              <a:rPr lang="en-GB" dirty="0"/>
              <a:t> &amp; </a:t>
            </a:r>
            <a:r>
              <a:rPr lang="sl-SI" dirty="0" smtClean="0"/>
              <a:t>Project</a:t>
            </a:r>
            <a:r>
              <a:rPr lang="en-GB" dirty="0" smtClean="0"/>
              <a:t> </a:t>
            </a:r>
            <a:r>
              <a:rPr lang="en-GB" dirty="0"/>
              <a:t>logo</a:t>
            </a:r>
            <a:endParaRPr lang="sl-SI" dirty="0"/>
          </a:p>
        </p:txBody>
      </p:sp>
      <p:sp>
        <p:nvSpPr>
          <p:cNvPr id="3" name="Označba mesta vsebine 2"/>
          <p:cNvSpPr>
            <a:spLocks noGrp="1"/>
          </p:cNvSpPr>
          <p:nvPr>
            <p:ph idx="1"/>
          </p:nvPr>
        </p:nvSpPr>
        <p:spPr/>
        <p:txBody>
          <a:bodyPr>
            <a:normAutofit/>
          </a:bodyPr>
          <a:lstStyle/>
          <a:p>
            <a:r>
              <a:rPr lang="sl-SI" dirty="0" err="1" smtClean="0"/>
              <a:t>Partnership</a:t>
            </a:r>
            <a:r>
              <a:rPr lang="sl-SI" dirty="0" smtClean="0"/>
              <a:t> </a:t>
            </a:r>
            <a:r>
              <a:rPr lang="sl-SI" dirty="0" err="1" smtClean="0"/>
              <a:t>Agreement</a:t>
            </a:r>
            <a:r>
              <a:rPr lang="sl-SI" dirty="0" smtClean="0"/>
              <a:t>: </a:t>
            </a:r>
            <a:r>
              <a:rPr lang="sl-SI" dirty="0" err="1" smtClean="0"/>
              <a:t>Article</a:t>
            </a:r>
            <a:r>
              <a:rPr lang="sl-SI" dirty="0" smtClean="0"/>
              <a:t> 9</a:t>
            </a:r>
          </a:p>
          <a:p>
            <a:r>
              <a:rPr lang="sl-SI" dirty="0" smtClean="0"/>
              <a:t>Grant </a:t>
            </a:r>
            <a:r>
              <a:rPr lang="sl-SI" dirty="0" err="1" smtClean="0"/>
              <a:t>Agreement</a:t>
            </a:r>
            <a:r>
              <a:rPr lang="sl-SI" dirty="0" smtClean="0"/>
              <a:t>: </a:t>
            </a:r>
            <a:r>
              <a:rPr lang="sl-SI" dirty="0" err="1" smtClean="0"/>
              <a:t>Article</a:t>
            </a:r>
            <a:r>
              <a:rPr lang="sl-SI" dirty="0" smtClean="0"/>
              <a:t> I.12, II.8, …</a:t>
            </a:r>
          </a:p>
          <a:p>
            <a:endParaRPr lang="sl-SI" dirty="0"/>
          </a:p>
          <a:p>
            <a:r>
              <a:rPr lang="sl-SI" dirty="0" smtClean="0"/>
              <a:t>WEB PAGE: </a:t>
            </a:r>
            <a:r>
              <a:rPr lang="sl-SI" dirty="0">
                <a:hlinkClick r:id="rId2"/>
              </a:rPr>
              <a:t>http://</a:t>
            </a:r>
            <a:r>
              <a:rPr lang="sl-SI" dirty="0" smtClean="0">
                <a:hlinkClick r:id="rId2"/>
              </a:rPr>
              <a:t>eacea.ec.europa.eu/about-eacea/visual-identity_en</a:t>
            </a:r>
            <a:r>
              <a:rPr lang="sl-SI" dirty="0" smtClean="0"/>
              <a:t>  </a:t>
            </a:r>
          </a:p>
          <a:p>
            <a:endParaRPr lang="sl-SI" dirty="0"/>
          </a:p>
          <a:p>
            <a:endParaRPr lang="sl-SI" dirty="0" smtClean="0"/>
          </a:p>
          <a:p>
            <a:endParaRPr lang="sl-SI" dirty="0"/>
          </a:p>
          <a:p>
            <a:endParaRPr lang="en-GB" dirty="0"/>
          </a:p>
        </p:txBody>
      </p:sp>
      <p:sp>
        <p:nvSpPr>
          <p:cNvPr id="4" name="Označba mesta noge 3"/>
          <p:cNvSpPr>
            <a:spLocks noGrp="1"/>
          </p:cNvSpPr>
          <p:nvPr>
            <p:ph type="ftr" sz="quarter" idx="3"/>
          </p:nvPr>
        </p:nvSpPr>
        <p:spPr/>
        <p:txBody>
          <a:bodyPr/>
          <a:lstStyle/>
          <a:p>
            <a:r>
              <a:rPr lang="es-ES" smtClean="0"/>
              <a:t>Univerza v Mariboru, Fakulteta za organizacijske vede   </a:t>
            </a:r>
            <a:r>
              <a:rPr lang="es-ES" sz="900" smtClean="0">
                <a:latin typeface="FontAwesome" pitchFamily="2" charset="0"/>
              </a:rPr>
              <a:t></a:t>
            </a:r>
            <a:r>
              <a:rPr lang="es-ES" i="1" smtClean="0"/>
              <a:t> </a:t>
            </a:r>
            <a:r>
              <a:rPr lang="es-ES" smtClean="0"/>
              <a:t>Kidričeva cesta 55a, 4000 Kranj   </a:t>
            </a:r>
            <a:r>
              <a:rPr lang="es-ES" sz="900" smtClean="0">
                <a:latin typeface="FontAwesome" pitchFamily="2" charset="0"/>
              </a:rPr>
              <a:t></a:t>
            </a:r>
            <a:r>
              <a:rPr lang="es-ES" smtClean="0"/>
              <a:t> 04 23 74 200   </a:t>
            </a:r>
            <a:r>
              <a:rPr lang="es-ES" sz="900" smtClean="0">
                <a:latin typeface="FontAwesome" pitchFamily="2" charset="0"/>
              </a:rPr>
              <a:t></a:t>
            </a:r>
            <a:r>
              <a:rPr lang="es-ES" smtClean="0"/>
              <a:t> www.fov.um.si   </a:t>
            </a:r>
            <a:r>
              <a:rPr lang="es-ES" sz="900" smtClean="0">
                <a:latin typeface="FontAwesome" pitchFamily="2" charset="0"/>
              </a:rPr>
              <a:t></a:t>
            </a:r>
            <a:r>
              <a:rPr lang="es-ES" smtClean="0"/>
              <a:t> dekanat.fov@um.si   </a:t>
            </a:r>
            <a:r>
              <a:rPr lang="es-ES" sz="900" smtClean="0">
                <a:latin typeface="FontAwesome" pitchFamily="2" charset="0"/>
              </a:rPr>
              <a:t></a:t>
            </a:r>
            <a:r>
              <a:rPr lang="es-ES" smtClean="0"/>
              <a:t> www.facebook.com/fovkranj</a:t>
            </a:r>
            <a:endParaRPr lang="es-ES"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34</a:t>
            </a:fld>
            <a:endParaRPr lang="sl-SI"/>
          </a:p>
        </p:txBody>
      </p:sp>
      <p:pic>
        <p:nvPicPr>
          <p:cNvPr id="6" name="Označba mesta vsebine 3" descr="https://eacea.ec.europa.eu/sites/eacea-site/files/logosbeneficaireserasmusleft_en.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012" y="4108527"/>
            <a:ext cx="5760720" cy="1267691"/>
          </a:xfrm>
          <a:prstGeom prst="rect">
            <a:avLst/>
          </a:prstGeom>
          <a:noFill/>
          <a:ln>
            <a:noFill/>
          </a:ln>
        </p:spPr>
      </p:pic>
    </p:spTree>
    <p:extLst>
      <p:ext uri="{BB962C8B-B14F-4D97-AF65-F5344CB8AC3E}">
        <p14:creationId xmlns:p14="http://schemas.microsoft.com/office/powerpoint/2010/main" val="318488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Intellectual output</a:t>
            </a:r>
            <a:r>
              <a:rPr lang="sr-Latn-RS" b="1" dirty="0">
                <a:solidFill>
                  <a:schemeClr val="accent1">
                    <a:lumMod val="75000"/>
                  </a:schemeClr>
                </a:solidFill>
              </a:rPr>
              <a:t> 1 </a:t>
            </a:r>
            <a:br>
              <a:rPr lang="sr-Latn-RS" b="1" dirty="0">
                <a:solidFill>
                  <a:schemeClr val="accent1">
                    <a:lumMod val="75000"/>
                  </a:schemeClr>
                </a:solidFill>
              </a:rPr>
            </a:br>
            <a:r>
              <a:rPr lang="en-US" sz="3200" dirty="0">
                <a:solidFill>
                  <a:schemeClr val="accent1">
                    <a:lumMod val="75000"/>
                  </a:schemeClr>
                </a:solidFill>
              </a:rPr>
              <a:t>Learning Material: Plastics in Europe</a:t>
            </a:r>
            <a:endParaRPr lang="en-GB" dirty="0">
              <a:solidFill>
                <a:schemeClr val="accent1">
                  <a:lumMod val="75000"/>
                </a:schemeClr>
              </a:solidFill>
            </a:endParaRPr>
          </a:p>
        </p:txBody>
      </p:sp>
      <p:sp>
        <p:nvSpPr>
          <p:cNvPr id="3" name="Označba mesta vsebine 2"/>
          <p:cNvSpPr>
            <a:spLocks noGrp="1"/>
          </p:cNvSpPr>
          <p:nvPr>
            <p:ph idx="1"/>
          </p:nvPr>
        </p:nvSpPr>
        <p:spPr/>
        <p:txBody>
          <a:bodyPr>
            <a:normAutofit fontScale="70000" lnSpcReduction="20000"/>
          </a:bodyPr>
          <a:lstStyle/>
          <a:p>
            <a:r>
              <a:rPr lang="sr-Latn-RS" dirty="0"/>
              <a:t>R</a:t>
            </a:r>
            <a:r>
              <a:rPr lang="en-US" dirty="0" err="1"/>
              <a:t>efers</a:t>
            </a:r>
            <a:r>
              <a:rPr lang="en-US" dirty="0"/>
              <a:t> to high school teachers</a:t>
            </a:r>
            <a:endParaRPr lang="sr-Latn-RS" dirty="0"/>
          </a:p>
          <a:p>
            <a:r>
              <a:rPr lang="en-US" dirty="0"/>
              <a:t>The output consists of the systematization of the methodological tool, practical actions and best practice experiences</a:t>
            </a:r>
            <a:r>
              <a:rPr lang="sr-Latn-RS" dirty="0"/>
              <a:t> </a:t>
            </a:r>
          </a:p>
          <a:p>
            <a:r>
              <a:rPr lang="sr-Latn-RS" dirty="0"/>
              <a:t>Developed by </a:t>
            </a:r>
            <a:r>
              <a:rPr lang="en-US" dirty="0"/>
              <a:t>non-High Schools</a:t>
            </a:r>
            <a:r>
              <a:rPr lang="sr-Latn-RS" dirty="0"/>
              <a:t>, </a:t>
            </a:r>
            <a:r>
              <a:rPr lang="en-US" dirty="0"/>
              <a:t>with the cooperation of all partners</a:t>
            </a:r>
            <a:endParaRPr lang="sr-Latn-RS" dirty="0"/>
          </a:p>
          <a:p>
            <a:r>
              <a:rPr lang="en-US" dirty="0"/>
              <a:t>The IO1 will be a book/publication with at least 60 pages</a:t>
            </a:r>
            <a:endParaRPr lang="sr-Latn-RS" dirty="0"/>
          </a:p>
          <a:p>
            <a:r>
              <a:rPr lang="sr-Latn-RS" dirty="0"/>
              <a:t>Leader – University of Maribor </a:t>
            </a:r>
            <a:br>
              <a:rPr lang="sr-Latn-RS" dirty="0"/>
            </a:br>
            <a:endParaRPr lang="sr-Latn-RS" dirty="0"/>
          </a:p>
          <a:p>
            <a:r>
              <a:rPr lang="sr-Latn-RS" dirty="0">
                <a:solidFill>
                  <a:schemeClr val="accent1">
                    <a:lumMod val="75000"/>
                  </a:schemeClr>
                </a:solidFill>
              </a:rPr>
              <a:t>Five modules</a:t>
            </a:r>
            <a:r>
              <a:rPr lang="sr-Latn-RS" dirty="0"/>
              <a:t>: </a:t>
            </a:r>
          </a:p>
          <a:p>
            <a:pPr>
              <a:buFont typeface="Wingdings" panose="05000000000000000000" pitchFamily="2" charset="2"/>
              <a:buChar char="Ø"/>
            </a:pPr>
            <a:r>
              <a:rPr lang="sr-Latn-RS" dirty="0"/>
              <a:t>  </a:t>
            </a:r>
            <a:r>
              <a:rPr lang="en-US" dirty="0"/>
              <a:t>general information about plastic related to the production and widespread use of plastics</a:t>
            </a:r>
            <a:endParaRPr lang="sr-Latn-RS" dirty="0"/>
          </a:p>
          <a:p>
            <a:pPr>
              <a:buFont typeface="Wingdings" panose="05000000000000000000" pitchFamily="2" charset="2"/>
              <a:buChar char="Ø"/>
            </a:pPr>
            <a:r>
              <a:rPr lang="sr-Latn-RS" dirty="0"/>
              <a:t> </a:t>
            </a:r>
            <a:r>
              <a:rPr lang="en-US" dirty="0"/>
              <a:t>plastic waste, covering the impact it has on the entire planet</a:t>
            </a:r>
            <a:endParaRPr lang="sr-Latn-RS" dirty="0"/>
          </a:p>
          <a:p>
            <a:pPr>
              <a:buFont typeface="Wingdings" panose="05000000000000000000" pitchFamily="2" charset="2"/>
              <a:buChar char="Ø"/>
            </a:pPr>
            <a:r>
              <a:rPr lang="sr-Latn-RS" dirty="0"/>
              <a:t> how to reduce plastic waste – reuse and recycle </a:t>
            </a:r>
          </a:p>
          <a:p>
            <a:pPr>
              <a:buFont typeface="Wingdings" panose="05000000000000000000" pitchFamily="2" charset="2"/>
              <a:buChar char="Ø"/>
            </a:pPr>
            <a:r>
              <a:rPr lang="sr-Latn-RS" dirty="0"/>
              <a:t> a </a:t>
            </a:r>
            <a:r>
              <a:rPr lang="en-US" dirty="0"/>
              <a:t>link will be made between the use of plastics and climate change</a:t>
            </a:r>
            <a:endParaRPr lang="sr-Latn-RS" dirty="0"/>
          </a:p>
          <a:p>
            <a:pPr>
              <a:buFont typeface="Wingdings" panose="05000000000000000000" pitchFamily="2" charset="2"/>
              <a:buChar char="Ø"/>
            </a:pPr>
            <a:r>
              <a:rPr lang="sr-Latn-RS" dirty="0"/>
              <a:t> </a:t>
            </a:r>
            <a:r>
              <a:rPr lang="en-US" dirty="0"/>
              <a:t>active strategies for secondary schools.</a:t>
            </a:r>
            <a:endParaRPr lang="sr-Latn-RS" dirty="0"/>
          </a:p>
          <a:p>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35</a:t>
            </a:fld>
            <a:endParaRPr lang="sl-SI"/>
          </a:p>
        </p:txBody>
      </p:sp>
      <p:pic>
        <p:nvPicPr>
          <p:cNvPr id="4" name="Picture 3">
            <a:extLst>
              <a:ext uri="{FF2B5EF4-FFF2-40B4-BE49-F238E27FC236}">
                <a16:creationId xmlns:a16="http://schemas.microsoft.com/office/drawing/2014/main" id="{8C54CDE3-354E-4D05-971E-1F733D96DBC1}"/>
              </a:ext>
            </a:extLst>
          </p:cNvPr>
          <p:cNvPicPr>
            <a:picLocks noChangeAspect="1"/>
          </p:cNvPicPr>
          <p:nvPr/>
        </p:nvPicPr>
        <p:blipFill>
          <a:blip r:embed="rId2"/>
          <a:stretch>
            <a:fillRect/>
          </a:stretch>
        </p:blipFill>
        <p:spPr>
          <a:xfrm>
            <a:off x="10591059" y="269837"/>
            <a:ext cx="1229207" cy="1544646"/>
          </a:xfrm>
          <a:prstGeom prst="rect">
            <a:avLst/>
          </a:prstGeom>
        </p:spPr>
      </p:pic>
      <p:pic>
        <p:nvPicPr>
          <p:cNvPr id="6" name="Picture 5">
            <a:extLst>
              <a:ext uri="{FF2B5EF4-FFF2-40B4-BE49-F238E27FC236}">
                <a16:creationId xmlns:a16="http://schemas.microsoft.com/office/drawing/2014/main" id="{246C6031-3EC4-45C3-B313-A12BA8CD4362}"/>
              </a:ext>
            </a:extLst>
          </p:cNvPr>
          <p:cNvPicPr>
            <a:picLocks noChangeAspect="1"/>
          </p:cNvPicPr>
          <p:nvPr/>
        </p:nvPicPr>
        <p:blipFill>
          <a:blip r:embed="rId3"/>
          <a:stretch>
            <a:fillRect/>
          </a:stretch>
        </p:blipFill>
        <p:spPr>
          <a:xfrm>
            <a:off x="187407" y="91553"/>
            <a:ext cx="1968261" cy="434264"/>
          </a:xfrm>
          <a:prstGeom prst="rect">
            <a:avLst/>
          </a:prstGeom>
        </p:spPr>
      </p:pic>
    </p:spTree>
    <p:extLst>
      <p:ext uri="{BB962C8B-B14F-4D97-AF65-F5344CB8AC3E}">
        <p14:creationId xmlns:p14="http://schemas.microsoft.com/office/powerpoint/2010/main" val="102321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Intellectual output</a:t>
            </a:r>
            <a:r>
              <a:rPr lang="sr-Latn-RS" b="1" dirty="0">
                <a:solidFill>
                  <a:schemeClr val="accent1">
                    <a:lumMod val="75000"/>
                  </a:schemeClr>
                </a:solidFill>
              </a:rPr>
              <a:t> 1 </a:t>
            </a:r>
            <a:br>
              <a:rPr lang="sr-Latn-RS" b="1" dirty="0">
                <a:solidFill>
                  <a:schemeClr val="accent1">
                    <a:lumMod val="75000"/>
                  </a:schemeClr>
                </a:solidFill>
              </a:rPr>
            </a:br>
            <a:r>
              <a:rPr lang="en-US" sz="3200" dirty="0">
                <a:solidFill>
                  <a:schemeClr val="accent1">
                    <a:lumMod val="75000"/>
                  </a:schemeClr>
                </a:solidFill>
              </a:rPr>
              <a:t>Learning Material: Plastics in Europe</a:t>
            </a:r>
            <a:endParaRPr lang="en-GB" dirty="0">
              <a:solidFill>
                <a:schemeClr val="accent1">
                  <a:lumMod val="75000"/>
                </a:schemeClr>
              </a:solidFill>
            </a:endParaRPr>
          </a:p>
        </p:txBody>
      </p:sp>
      <p:sp>
        <p:nvSpPr>
          <p:cNvPr id="3" name="Označba mesta vsebine 2"/>
          <p:cNvSpPr>
            <a:spLocks noGrp="1"/>
          </p:cNvSpPr>
          <p:nvPr>
            <p:ph idx="1"/>
          </p:nvPr>
        </p:nvSpPr>
        <p:spPr/>
        <p:txBody>
          <a:bodyPr>
            <a:normAutofit/>
          </a:bodyPr>
          <a:lstStyle/>
          <a:p>
            <a:r>
              <a:rPr lang="sr-Latn-RS" dirty="0"/>
              <a:t>It </a:t>
            </a:r>
            <a:r>
              <a:rPr lang="en-US" dirty="0"/>
              <a:t>will be used by teachers to increase their knowledge about this topic</a:t>
            </a:r>
            <a:endParaRPr lang="sr-Latn-RS" dirty="0"/>
          </a:p>
          <a:p>
            <a:r>
              <a:rPr lang="sr-Latn-RS" dirty="0"/>
              <a:t>It w</a:t>
            </a:r>
            <a:r>
              <a:rPr lang="en-US" dirty="0"/>
              <a:t>ill be available to everyone</a:t>
            </a:r>
            <a:r>
              <a:rPr lang="sr-Latn-RS" dirty="0"/>
              <a:t> in </a:t>
            </a:r>
            <a:r>
              <a:rPr lang="en-US" dirty="0"/>
              <a:t>pdf </a:t>
            </a:r>
            <a:r>
              <a:rPr lang="sr-Latn-RS" dirty="0"/>
              <a:t>format </a:t>
            </a:r>
            <a:r>
              <a:rPr lang="en-US" dirty="0"/>
              <a:t>for reading and printing</a:t>
            </a:r>
            <a:endParaRPr lang="sr-Latn-RS" dirty="0"/>
          </a:p>
          <a:p>
            <a:r>
              <a:rPr lang="sr-Latn-RS" dirty="0"/>
              <a:t> </a:t>
            </a:r>
            <a:r>
              <a:rPr lang="en-US" dirty="0"/>
              <a:t>It will be located on the website</a:t>
            </a:r>
            <a:endParaRPr lang="sr-Latn-RS" dirty="0"/>
          </a:p>
          <a:p>
            <a:r>
              <a:rPr lang="en-US" dirty="0"/>
              <a:t>This output will increase teachers’ competencies and promote the exchange of ideas and knowledge between teachers from different countries and from different professional fields</a:t>
            </a:r>
            <a:r>
              <a:rPr lang="sr-Latn-RS" dirty="0"/>
              <a:t/>
            </a:r>
            <a:br>
              <a:rPr lang="sr-Latn-RS" dirty="0"/>
            </a:br>
            <a:endParaRPr lang="sr-Latn-RS" dirty="0"/>
          </a:p>
          <a:p>
            <a:r>
              <a:rPr lang="sr-Latn-RS" b="1" dirty="0">
                <a:solidFill>
                  <a:schemeClr val="accent1">
                    <a:lumMod val="75000"/>
                  </a:schemeClr>
                </a:solidFill>
              </a:rPr>
              <a:t>Deadline 30/03/2021 </a:t>
            </a:r>
          </a:p>
          <a:p>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36</a:t>
            </a:fld>
            <a:endParaRPr lang="sl-SI"/>
          </a:p>
        </p:txBody>
      </p:sp>
      <p:pic>
        <p:nvPicPr>
          <p:cNvPr id="4" name="Picture 3">
            <a:extLst>
              <a:ext uri="{FF2B5EF4-FFF2-40B4-BE49-F238E27FC236}">
                <a16:creationId xmlns:a16="http://schemas.microsoft.com/office/drawing/2014/main" id="{8C54CDE3-354E-4D05-971E-1F733D96DBC1}"/>
              </a:ext>
            </a:extLst>
          </p:cNvPr>
          <p:cNvPicPr>
            <a:picLocks noChangeAspect="1"/>
          </p:cNvPicPr>
          <p:nvPr/>
        </p:nvPicPr>
        <p:blipFill>
          <a:blip r:embed="rId2"/>
          <a:stretch>
            <a:fillRect/>
          </a:stretch>
        </p:blipFill>
        <p:spPr>
          <a:xfrm>
            <a:off x="9286043" y="5295463"/>
            <a:ext cx="1260629" cy="1408129"/>
          </a:xfrm>
          <a:prstGeom prst="rect">
            <a:avLst/>
          </a:prstGeom>
        </p:spPr>
      </p:pic>
      <p:pic>
        <p:nvPicPr>
          <p:cNvPr id="6" name="Picture 5">
            <a:extLst>
              <a:ext uri="{FF2B5EF4-FFF2-40B4-BE49-F238E27FC236}">
                <a16:creationId xmlns:a16="http://schemas.microsoft.com/office/drawing/2014/main" id="{246C6031-3EC4-45C3-B313-A12BA8CD4362}"/>
              </a:ext>
            </a:extLst>
          </p:cNvPr>
          <p:cNvPicPr>
            <a:picLocks noChangeAspect="1"/>
          </p:cNvPicPr>
          <p:nvPr/>
        </p:nvPicPr>
        <p:blipFill>
          <a:blip r:embed="rId3"/>
          <a:stretch>
            <a:fillRect/>
          </a:stretch>
        </p:blipFill>
        <p:spPr>
          <a:xfrm>
            <a:off x="187407" y="91553"/>
            <a:ext cx="1968261" cy="434264"/>
          </a:xfrm>
          <a:prstGeom prst="rect">
            <a:avLst/>
          </a:prstGeom>
        </p:spPr>
      </p:pic>
    </p:spTree>
    <p:extLst>
      <p:ext uri="{BB962C8B-B14F-4D97-AF65-F5344CB8AC3E}">
        <p14:creationId xmlns:p14="http://schemas.microsoft.com/office/powerpoint/2010/main" val="23975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Intellectual output</a:t>
            </a:r>
            <a:r>
              <a:rPr lang="sr-Latn-RS" b="1" dirty="0">
                <a:solidFill>
                  <a:schemeClr val="accent1">
                    <a:lumMod val="75000"/>
                  </a:schemeClr>
                </a:solidFill>
              </a:rPr>
              <a:t> 2 </a:t>
            </a:r>
            <a:br>
              <a:rPr lang="sr-Latn-RS" b="1" dirty="0">
                <a:solidFill>
                  <a:schemeClr val="accent1">
                    <a:lumMod val="75000"/>
                  </a:schemeClr>
                </a:solidFill>
              </a:rPr>
            </a:br>
            <a:r>
              <a:rPr lang="en-US" sz="3200" dirty="0">
                <a:solidFill>
                  <a:schemeClr val="accent1">
                    <a:lumMod val="75000"/>
                  </a:schemeClr>
                </a:solidFill>
              </a:rPr>
              <a:t>Plastic Awareness through Art-methodologies</a:t>
            </a:r>
            <a:endParaRPr lang="en-GB" dirty="0">
              <a:solidFill>
                <a:schemeClr val="accent1">
                  <a:lumMod val="75000"/>
                </a:schemeClr>
              </a:solidFill>
            </a:endParaRPr>
          </a:p>
        </p:txBody>
      </p:sp>
      <p:sp>
        <p:nvSpPr>
          <p:cNvPr id="3" name="Označba mesta vsebine 2"/>
          <p:cNvSpPr>
            <a:spLocks noGrp="1"/>
          </p:cNvSpPr>
          <p:nvPr>
            <p:ph idx="1"/>
          </p:nvPr>
        </p:nvSpPr>
        <p:spPr/>
        <p:txBody>
          <a:bodyPr>
            <a:normAutofit/>
          </a:bodyPr>
          <a:lstStyle/>
          <a:p>
            <a:r>
              <a:rPr lang="en-US" dirty="0"/>
              <a:t>The material will be designed to be a guide for teachers</a:t>
            </a:r>
            <a:endParaRPr lang="sr-Latn-RS" dirty="0"/>
          </a:p>
          <a:p>
            <a:pPr algn="just"/>
            <a:r>
              <a:rPr lang="sr-Latn-RS" dirty="0"/>
              <a:t>It will </a:t>
            </a:r>
            <a:r>
              <a:rPr lang="en-US" dirty="0" err="1"/>
              <a:t>increas</a:t>
            </a:r>
            <a:r>
              <a:rPr lang="sr-Latn-RS" dirty="0"/>
              <a:t>e</a:t>
            </a:r>
            <a:r>
              <a:rPr lang="en-US" dirty="0"/>
              <a:t> the knowledge and competences</a:t>
            </a:r>
            <a:r>
              <a:rPr lang="sr-Latn-RS" dirty="0"/>
              <a:t> of teachers</a:t>
            </a:r>
            <a:r>
              <a:rPr lang="en-US" dirty="0"/>
              <a:t> to use new ways of education and learning with students to increase the motivation and awareness about environmental and</a:t>
            </a:r>
            <a:r>
              <a:rPr lang="sr-Latn-RS" dirty="0"/>
              <a:t> </a:t>
            </a:r>
            <a:r>
              <a:rPr lang="en-US" dirty="0"/>
              <a:t>social challenges</a:t>
            </a:r>
            <a:r>
              <a:rPr lang="sr-Latn-RS" dirty="0"/>
              <a:t> </a:t>
            </a:r>
          </a:p>
          <a:p>
            <a:r>
              <a:rPr lang="en-US" dirty="0"/>
              <a:t>represent a synthesis of art and science</a:t>
            </a:r>
            <a:endParaRPr lang="sr-Latn-RS" dirty="0"/>
          </a:p>
          <a:p>
            <a:r>
              <a:rPr lang="sr-Latn-RS" dirty="0"/>
              <a:t>It </a:t>
            </a:r>
            <a:r>
              <a:rPr lang="en-US" dirty="0"/>
              <a:t>will be a book/publication with at least 40 </a:t>
            </a:r>
            <a:endParaRPr lang="sr-Latn-RS" dirty="0"/>
          </a:p>
          <a:p>
            <a:r>
              <a:rPr lang="sr-Latn-RS" dirty="0"/>
              <a:t>Leader - OKOSP</a:t>
            </a:r>
          </a:p>
          <a:p>
            <a:r>
              <a:rPr lang="sr-Latn-RS" dirty="0"/>
              <a:t>Output </a:t>
            </a:r>
            <a:r>
              <a:rPr lang="en-US" dirty="0"/>
              <a:t>will be free and accessible to all</a:t>
            </a:r>
            <a:r>
              <a:rPr lang="sr-Latn-RS" dirty="0"/>
              <a:t> </a:t>
            </a:r>
            <a:r>
              <a:rPr lang="en-US" dirty="0"/>
              <a:t>on the website</a:t>
            </a:r>
            <a:endParaRPr lang="sr-Latn-RS" dirty="0"/>
          </a:p>
          <a:p>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37</a:t>
            </a:fld>
            <a:endParaRPr lang="sl-SI"/>
          </a:p>
        </p:txBody>
      </p:sp>
      <p:pic>
        <p:nvPicPr>
          <p:cNvPr id="4" name="Picture 3">
            <a:extLst>
              <a:ext uri="{FF2B5EF4-FFF2-40B4-BE49-F238E27FC236}">
                <a16:creationId xmlns:a16="http://schemas.microsoft.com/office/drawing/2014/main" id="{8C54CDE3-354E-4D05-971E-1F733D96DBC1}"/>
              </a:ext>
            </a:extLst>
          </p:cNvPr>
          <p:cNvPicPr>
            <a:picLocks noChangeAspect="1"/>
          </p:cNvPicPr>
          <p:nvPr/>
        </p:nvPicPr>
        <p:blipFill>
          <a:blip r:embed="rId2"/>
          <a:stretch>
            <a:fillRect/>
          </a:stretch>
        </p:blipFill>
        <p:spPr>
          <a:xfrm>
            <a:off x="9286043" y="5295463"/>
            <a:ext cx="1260629" cy="1408129"/>
          </a:xfrm>
          <a:prstGeom prst="rect">
            <a:avLst/>
          </a:prstGeom>
        </p:spPr>
      </p:pic>
      <p:pic>
        <p:nvPicPr>
          <p:cNvPr id="6" name="Picture 5">
            <a:extLst>
              <a:ext uri="{FF2B5EF4-FFF2-40B4-BE49-F238E27FC236}">
                <a16:creationId xmlns:a16="http://schemas.microsoft.com/office/drawing/2014/main" id="{246C6031-3EC4-45C3-B313-A12BA8CD4362}"/>
              </a:ext>
            </a:extLst>
          </p:cNvPr>
          <p:cNvPicPr>
            <a:picLocks noChangeAspect="1"/>
          </p:cNvPicPr>
          <p:nvPr/>
        </p:nvPicPr>
        <p:blipFill>
          <a:blip r:embed="rId3"/>
          <a:stretch>
            <a:fillRect/>
          </a:stretch>
        </p:blipFill>
        <p:spPr>
          <a:xfrm>
            <a:off x="187407" y="91553"/>
            <a:ext cx="1968261" cy="434264"/>
          </a:xfrm>
          <a:prstGeom prst="rect">
            <a:avLst/>
          </a:prstGeom>
        </p:spPr>
      </p:pic>
    </p:spTree>
    <p:extLst>
      <p:ext uri="{BB962C8B-B14F-4D97-AF65-F5344CB8AC3E}">
        <p14:creationId xmlns:p14="http://schemas.microsoft.com/office/powerpoint/2010/main" val="10044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Intellectual output</a:t>
            </a:r>
            <a:r>
              <a:rPr lang="sr-Latn-RS" b="1" dirty="0">
                <a:solidFill>
                  <a:schemeClr val="accent1">
                    <a:lumMod val="75000"/>
                  </a:schemeClr>
                </a:solidFill>
              </a:rPr>
              <a:t> 2 </a:t>
            </a:r>
            <a:br>
              <a:rPr lang="sr-Latn-RS" b="1" dirty="0">
                <a:solidFill>
                  <a:schemeClr val="accent1">
                    <a:lumMod val="75000"/>
                  </a:schemeClr>
                </a:solidFill>
              </a:rPr>
            </a:br>
            <a:r>
              <a:rPr lang="en-US" sz="3200" dirty="0">
                <a:solidFill>
                  <a:schemeClr val="accent1">
                    <a:lumMod val="75000"/>
                  </a:schemeClr>
                </a:solidFill>
              </a:rPr>
              <a:t>Plastic Awareness through Art-methodologies</a:t>
            </a:r>
            <a:endParaRPr lang="en-GB" dirty="0">
              <a:solidFill>
                <a:schemeClr val="accent1">
                  <a:lumMod val="75000"/>
                </a:schemeClr>
              </a:solidFill>
            </a:endParaRPr>
          </a:p>
        </p:txBody>
      </p:sp>
      <p:sp>
        <p:nvSpPr>
          <p:cNvPr id="3" name="Označba mesta vsebine 2"/>
          <p:cNvSpPr>
            <a:spLocks noGrp="1"/>
          </p:cNvSpPr>
          <p:nvPr>
            <p:ph idx="1"/>
          </p:nvPr>
        </p:nvSpPr>
        <p:spPr>
          <a:xfrm>
            <a:off x="838200" y="1579932"/>
            <a:ext cx="10738282" cy="4013000"/>
          </a:xfrm>
        </p:spPr>
        <p:txBody>
          <a:bodyPr>
            <a:normAutofit fontScale="85000" lnSpcReduction="20000"/>
          </a:bodyPr>
          <a:lstStyle/>
          <a:p>
            <a:r>
              <a:rPr lang="sr-Latn-RS" dirty="0">
                <a:solidFill>
                  <a:schemeClr val="accent1">
                    <a:lumMod val="75000"/>
                  </a:schemeClr>
                </a:solidFill>
              </a:rPr>
              <a:t>Three modules:</a:t>
            </a:r>
          </a:p>
          <a:p>
            <a:pPr>
              <a:buFont typeface="Wingdings" panose="05000000000000000000" pitchFamily="2" charset="2"/>
              <a:buChar char="Ø"/>
            </a:pPr>
            <a:r>
              <a:rPr lang="sr-Latn-RS" dirty="0"/>
              <a:t> </a:t>
            </a:r>
            <a:r>
              <a:rPr lang="en-US" dirty="0"/>
              <a:t>Module 1 - Learning thorough Art</a:t>
            </a:r>
          </a:p>
          <a:p>
            <a:pPr>
              <a:buFont typeface="Wingdings" panose="05000000000000000000" pitchFamily="2" charset="2"/>
              <a:buChar char="Ø"/>
            </a:pPr>
            <a:r>
              <a:rPr lang="en-US" dirty="0"/>
              <a:t>Module 2 - Best practices art in education</a:t>
            </a:r>
          </a:p>
          <a:p>
            <a:pPr>
              <a:buFont typeface="Wingdings" panose="05000000000000000000" pitchFamily="2" charset="2"/>
              <a:buChar char="Ø"/>
            </a:pPr>
            <a:r>
              <a:rPr lang="en-US" dirty="0"/>
              <a:t>Module 3 - Methodological guide “Using art with plastics”</a:t>
            </a:r>
            <a:endParaRPr lang="sr-Latn-RS" dirty="0"/>
          </a:p>
          <a:p>
            <a:pPr marL="0" indent="0">
              <a:buNone/>
            </a:pPr>
            <a:endParaRPr lang="sr-Latn-RS" dirty="0"/>
          </a:p>
          <a:p>
            <a:r>
              <a:rPr lang="en-US" dirty="0"/>
              <a:t>All high school’s teachers will participate in creation of the first two model</a:t>
            </a:r>
            <a:endParaRPr lang="sr-Latn-RS" dirty="0"/>
          </a:p>
          <a:p>
            <a:r>
              <a:rPr lang="en-US" dirty="0"/>
              <a:t>OKOSP will work </a:t>
            </a:r>
            <a:r>
              <a:rPr lang="sr-Latn-RS" dirty="0"/>
              <a:t>o</a:t>
            </a:r>
            <a:r>
              <a:rPr lang="en-US" dirty="0"/>
              <a:t>n the module 3</a:t>
            </a:r>
            <a:endParaRPr lang="sr-Latn-RS" dirty="0"/>
          </a:p>
          <a:p>
            <a:r>
              <a:rPr lang="en-US" dirty="0"/>
              <a:t>All partners will participate and help in the creation of all the modules</a:t>
            </a:r>
            <a:endParaRPr lang="sr-Latn-RS" dirty="0"/>
          </a:p>
          <a:p>
            <a:endParaRPr lang="sr-Latn-RS" dirty="0"/>
          </a:p>
          <a:p>
            <a:r>
              <a:rPr lang="sr-Latn-RS" b="1" dirty="0">
                <a:solidFill>
                  <a:schemeClr val="accent1">
                    <a:lumMod val="75000"/>
                  </a:schemeClr>
                </a:solidFill>
              </a:rPr>
              <a:t> Deadline 30/06/2021</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38</a:t>
            </a:fld>
            <a:endParaRPr lang="sl-SI"/>
          </a:p>
        </p:txBody>
      </p:sp>
      <p:pic>
        <p:nvPicPr>
          <p:cNvPr id="4" name="Picture 3">
            <a:extLst>
              <a:ext uri="{FF2B5EF4-FFF2-40B4-BE49-F238E27FC236}">
                <a16:creationId xmlns:a16="http://schemas.microsoft.com/office/drawing/2014/main" id="{8C54CDE3-354E-4D05-971E-1F733D96DBC1}"/>
              </a:ext>
            </a:extLst>
          </p:cNvPr>
          <p:cNvPicPr>
            <a:picLocks noChangeAspect="1"/>
          </p:cNvPicPr>
          <p:nvPr/>
        </p:nvPicPr>
        <p:blipFill>
          <a:blip r:embed="rId2"/>
          <a:stretch>
            <a:fillRect/>
          </a:stretch>
        </p:blipFill>
        <p:spPr>
          <a:xfrm>
            <a:off x="9481352" y="5379605"/>
            <a:ext cx="1260629" cy="1408129"/>
          </a:xfrm>
          <a:prstGeom prst="rect">
            <a:avLst/>
          </a:prstGeom>
        </p:spPr>
      </p:pic>
      <p:pic>
        <p:nvPicPr>
          <p:cNvPr id="6" name="Picture 5">
            <a:extLst>
              <a:ext uri="{FF2B5EF4-FFF2-40B4-BE49-F238E27FC236}">
                <a16:creationId xmlns:a16="http://schemas.microsoft.com/office/drawing/2014/main" id="{246C6031-3EC4-45C3-B313-A12BA8CD4362}"/>
              </a:ext>
            </a:extLst>
          </p:cNvPr>
          <p:cNvPicPr>
            <a:picLocks noChangeAspect="1"/>
          </p:cNvPicPr>
          <p:nvPr/>
        </p:nvPicPr>
        <p:blipFill>
          <a:blip r:embed="rId3"/>
          <a:stretch>
            <a:fillRect/>
          </a:stretch>
        </p:blipFill>
        <p:spPr>
          <a:xfrm>
            <a:off x="187407" y="91553"/>
            <a:ext cx="1968261" cy="434264"/>
          </a:xfrm>
          <a:prstGeom prst="rect">
            <a:avLst/>
          </a:prstGeom>
        </p:spPr>
      </p:pic>
    </p:spTree>
    <p:extLst>
      <p:ext uri="{BB962C8B-B14F-4D97-AF65-F5344CB8AC3E}">
        <p14:creationId xmlns:p14="http://schemas.microsoft.com/office/powerpoint/2010/main" val="208348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Dissemination Activities</a:t>
            </a:r>
          </a:p>
        </p:txBody>
      </p:sp>
      <p:sp>
        <p:nvSpPr>
          <p:cNvPr id="3" name="Označba mesta vsebine 2"/>
          <p:cNvSpPr>
            <a:spLocks noGrp="1"/>
          </p:cNvSpPr>
          <p:nvPr>
            <p:ph idx="1"/>
          </p:nvPr>
        </p:nvSpPr>
        <p:spPr/>
        <p:txBody>
          <a:bodyPr>
            <a:normAutofit lnSpcReduction="10000"/>
          </a:bodyPr>
          <a:lstStyle/>
          <a:p>
            <a:pPr algn="just"/>
            <a:r>
              <a:rPr lang="en-US" dirty="0"/>
              <a:t>Creation of R</a:t>
            </a:r>
            <a:r>
              <a:rPr lang="sr-Latn-RS" dirty="0"/>
              <a:t>eL</a:t>
            </a:r>
            <a:r>
              <a:rPr lang="en-US" dirty="0"/>
              <a:t>earn Plastics branding and logo to facilitate the identification of the project</a:t>
            </a:r>
          </a:p>
          <a:p>
            <a:pPr algn="just"/>
            <a:r>
              <a:rPr lang="en-US" dirty="0"/>
              <a:t>Publication of a website with the main information about the project and access to the deliverables and results.</a:t>
            </a:r>
          </a:p>
          <a:p>
            <a:pPr algn="just"/>
            <a:r>
              <a:rPr lang="en-US" dirty="0"/>
              <a:t>Programs and posters to announce the multiplier events (in local languages)</a:t>
            </a:r>
          </a:p>
          <a:p>
            <a:pPr algn="just"/>
            <a:r>
              <a:rPr lang="en-US" dirty="0"/>
              <a:t>Meetings with the main stakeholders in each participant country</a:t>
            </a:r>
          </a:p>
          <a:p>
            <a:pPr algn="just"/>
            <a:r>
              <a:rPr lang="en-US" dirty="0"/>
              <a:t>Publication of news in social media</a:t>
            </a:r>
          </a:p>
          <a:p>
            <a:pPr algn="just"/>
            <a:r>
              <a:rPr lang="en-GB" dirty="0"/>
              <a:t>Newsletters.</a:t>
            </a:r>
          </a:p>
          <a:p>
            <a:pPr algn="just"/>
            <a:r>
              <a:rPr lang="en-US" dirty="0"/>
              <a:t>Information brochures distributed in strategic places.</a:t>
            </a:r>
            <a:endParaRPr lang="en-GB" dirty="0"/>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39</a:t>
            </a:fld>
            <a:endParaRPr lang="sl-SI"/>
          </a:p>
        </p:txBody>
      </p:sp>
    </p:spTree>
    <p:extLst>
      <p:ext uri="{BB962C8B-B14F-4D97-AF65-F5344CB8AC3E}">
        <p14:creationId xmlns:p14="http://schemas.microsoft.com/office/powerpoint/2010/main" val="4865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Agenda – Meeting </a:t>
            </a:r>
            <a:r>
              <a:rPr lang="en-GB" dirty="0"/>
              <a:t>Thursday</a:t>
            </a:r>
            <a:r>
              <a:rPr lang="sl-SI" dirty="0"/>
              <a:t> 17</a:t>
            </a:r>
            <a:r>
              <a:rPr lang="sl-SI" sz="2800" dirty="0"/>
              <a:t>th</a:t>
            </a:r>
            <a:r>
              <a:rPr lang="sl-SI" dirty="0"/>
              <a:t> December 2020</a:t>
            </a: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4199275140"/>
              </p:ext>
            </p:extLst>
          </p:nvPr>
        </p:nvGraphicFramePr>
        <p:xfrm>
          <a:off x="838200" y="15795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4</a:t>
            </a:fld>
            <a:endParaRPr lang="sl-SI"/>
          </a:p>
        </p:txBody>
      </p:sp>
      <p:pic>
        <p:nvPicPr>
          <p:cNvPr id="7" name="Picture 2">
            <a:extLst>
              <a:ext uri="{FF2B5EF4-FFF2-40B4-BE49-F238E27FC236}">
                <a16:creationId xmlns:a16="http://schemas.microsoft.com/office/drawing/2014/main" id="{A658A8F7-A942-4955-8580-AA894C49B847}"/>
              </a:ext>
            </a:extLst>
          </p:cNvPr>
          <p:cNvPicPr>
            <a:picLocks noChangeAspect="1"/>
          </p:cNvPicPr>
          <p:nvPr/>
        </p:nvPicPr>
        <p:blipFill>
          <a:blip r:embed="rId7"/>
          <a:stretch>
            <a:fillRect/>
          </a:stretch>
        </p:blipFill>
        <p:spPr>
          <a:xfrm>
            <a:off x="0" y="6157026"/>
            <a:ext cx="3124940" cy="689466"/>
          </a:xfrm>
          <a:prstGeom prst="rect">
            <a:avLst/>
          </a:prstGeom>
        </p:spPr>
      </p:pic>
    </p:spTree>
    <p:extLst>
      <p:ext uri="{BB962C8B-B14F-4D97-AF65-F5344CB8AC3E}">
        <p14:creationId xmlns:p14="http://schemas.microsoft.com/office/powerpoint/2010/main" val="15985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Dissemination Activities</a:t>
            </a:r>
          </a:p>
        </p:txBody>
      </p:sp>
      <p:sp>
        <p:nvSpPr>
          <p:cNvPr id="3" name="Označba mesta vsebine 2"/>
          <p:cNvSpPr>
            <a:spLocks noGrp="1"/>
          </p:cNvSpPr>
          <p:nvPr>
            <p:ph idx="1"/>
          </p:nvPr>
        </p:nvSpPr>
        <p:spPr/>
        <p:txBody>
          <a:bodyPr>
            <a:normAutofit/>
          </a:bodyPr>
          <a:lstStyle/>
          <a:p>
            <a:pPr marL="0" indent="0" algn="ctr">
              <a:buNone/>
            </a:pPr>
            <a:r>
              <a:rPr lang="sr-Latn-RS" dirty="0"/>
              <a:t>Logo </a:t>
            </a:r>
            <a:r>
              <a:rPr lang="en-GB" dirty="0"/>
              <a:t>selection</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40</a:t>
            </a:fld>
            <a:endParaRPr lang="sl-SI"/>
          </a:p>
        </p:txBody>
      </p:sp>
      <p:pic>
        <p:nvPicPr>
          <p:cNvPr id="6" name="Slika 5"/>
          <p:cNvPicPr>
            <a:picLocks noChangeAspect="1"/>
          </p:cNvPicPr>
          <p:nvPr/>
        </p:nvPicPr>
        <p:blipFill>
          <a:blip r:embed="rId2"/>
          <a:stretch>
            <a:fillRect/>
          </a:stretch>
        </p:blipFill>
        <p:spPr>
          <a:xfrm>
            <a:off x="1293495" y="2609396"/>
            <a:ext cx="3792310" cy="3792310"/>
          </a:xfrm>
          <a:prstGeom prst="rect">
            <a:avLst/>
          </a:prstGeom>
        </p:spPr>
      </p:pic>
      <p:pic>
        <p:nvPicPr>
          <p:cNvPr id="7" name="Slika 6"/>
          <p:cNvPicPr>
            <a:picLocks noChangeAspect="1"/>
          </p:cNvPicPr>
          <p:nvPr/>
        </p:nvPicPr>
        <p:blipFill>
          <a:blip r:embed="rId3"/>
          <a:stretch>
            <a:fillRect/>
          </a:stretch>
        </p:blipFill>
        <p:spPr>
          <a:xfrm>
            <a:off x="6724078" y="2641462"/>
            <a:ext cx="3281056" cy="3760244"/>
          </a:xfrm>
          <a:prstGeom prst="rect">
            <a:avLst/>
          </a:prstGeom>
        </p:spPr>
      </p:pic>
    </p:spTree>
    <p:extLst>
      <p:ext uri="{BB962C8B-B14F-4D97-AF65-F5344CB8AC3E}">
        <p14:creationId xmlns:p14="http://schemas.microsoft.com/office/powerpoint/2010/main" val="15514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r-Latn-RS" b="1" dirty="0">
                <a:solidFill>
                  <a:schemeClr val="accent1">
                    <a:lumMod val="75000"/>
                  </a:schemeClr>
                </a:solidFill>
              </a:rPr>
              <a:t>Next Steps </a:t>
            </a:r>
            <a:endParaRPr lang="en-GB" b="1" dirty="0">
              <a:solidFill>
                <a:schemeClr val="accent1">
                  <a:lumMod val="75000"/>
                </a:schemeClr>
              </a:solidFill>
            </a:endParaRPr>
          </a:p>
        </p:txBody>
      </p:sp>
      <p:sp>
        <p:nvSpPr>
          <p:cNvPr id="3" name="Označba mesta vsebine 2"/>
          <p:cNvSpPr>
            <a:spLocks noGrp="1"/>
          </p:cNvSpPr>
          <p:nvPr>
            <p:ph idx="1"/>
          </p:nvPr>
        </p:nvSpPr>
        <p:spPr/>
        <p:txBody>
          <a:bodyPr>
            <a:normAutofit/>
          </a:bodyPr>
          <a:lstStyle/>
          <a:p>
            <a:pPr algn="just"/>
            <a:r>
              <a:rPr lang="sr-Latn-RS" dirty="0"/>
              <a:t>Signed Billateral Agreement </a:t>
            </a:r>
          </a:p>
          <a:p>
            <a:pPr algn="just"/>
            <a:r>
              <a:rPr lang="sr-Latn-RS" dirty="0"/>
              <a:t>Appearance of official documents</a:t>
            </a:r>
          </a:p>
          <a:p>
            <a:pPr algn="just"/>
            <a:r>
              <a:rPr lang="sr-Latn-RS" dirty="0"/>
              <a:t>IO1</a:t>
            </a:r>
          </a:p>
          <a:p>
            <a:pPr algn="just"/>
            <a:r>
              <a:rPr lang="sr-Latn-RS" dirty="0"/>
              <a:t>Logo </a:t>
            </a:r>
          </a:p>
          <a:p>
            <a:pPr algn="just"/>
            <a:r>
              <a:rPr lang="sr-Latn-RS" dirty="0"/>
              <a:t>Website </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41</a:t>
            </a:fld>
            <a:endParaRPr lang="sl-SI"/>
          </a:p>
        </p:txBody>
      </p:sp>
    </p:spTree>
    <p:extLst>
      <p:ext uri="{BB962C8B-B14F-4D97-AF65-F5344CB8AC3E}">
        <p14:creationId xmlns:p14="http://schemas.microsoft.com/office/powerpoint/2010/main" val="13588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b="1" dirty="0">
                <a:solidFill>
                  <a:schemeClr val="accent1">
                    <a:lumMod val="75000"/>
                  </a:schemeClr>
                </a:solidFill>
              </a:rPr>
              <a:t>Discussion (Q &amp; A)</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42</a:t>
            </a:fld>
            <a:endParaRPr lang="sl-SI"/>
          </a:p>
        </p:txBody>
      </p:sp>
      <p:pic>
        <p:nvPicPr>
          <p:cNvPr id="6" name="Slika 2" descr="logosbeneficaireserasmusleft_en_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35075" y="2462366"/>
            <a:ext cx="5973763" cy="1317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435890" y="37799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The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Action</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Erasmus</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ReLearn</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Plastics</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project</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ID KA201-9A0FCA04) is Co-</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funded</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by</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the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Erasmus</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programme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of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the</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kumimoji="0" lang="sl-SI" altLang="sl-SI" sz="8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rPr>
              <a:t>European</a:t>
            </a:r>
            <a:r>
              <a:rPr kumimoji="0" lang="sl-SI" altLang="sl-SI" sz="8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Union.</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8" name="Oblak 7"/>
          <p:cNvSpPr/>
          <p:nvPr/>
        </p:nvSpPr>
        <p:spPr>
          <a:xfrm>
            <a:off x="8603608" y="990031"/>
            <a:ext cx="2987757" cy="17551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use this logo in communication regarding the project</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22397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Agenda – Meeting </a:t>
            </a:r>
            <a:r>
              <a:rPr lang="en-GB" dirty="0"/>
              <a:t>Thursday</a:t>
            </a:r>
            <a:r>
              <a:rPr lang="sl-SI" dirty="0"/>
              <a:t> 17</a:t>
            </a:r>
            <a:r>
              <a:rPr lang="sl-SI" sz="2800" dirty="0"/>
              <a:t>th</a:t>
            </a:r>
            <a:r>
              <a:rPr lang="sl-SI" dirty="0"/>
              <a:t> December 2020</a:t>
            </a: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3233621244"/>
              </p:ext>
            </p:extLst>
          </p:nvPr>
        </p:nvGraphicFramePr>
        <p:xfrm>
          <a:off x="838200" y="15795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5</a:t>
            </a:fld>
            <a:endParaRPr lang="sl-SI"/>
          </a:p>
        </p:txBody>
      </p:sp>
      <p:pic>
        <p:nvPicPr>
          <p:cNvPr id="3" name="Picture 2">
            <a:extLst>
              <a:ext uri="{FF2B5EF4-FFF2-40B4-BE49-F238E27FC236}">
                <a16:creationId xmlns:a16="http://schemas.microsoft.com/office/drawing/2014/main" id="{350B0D9F-4D44-4A19-A342-90B1D0E30A1C}"/>
              </a:ext>
            </a:extLst>
          </p:cNvPr>
          <p:cNvPicPr>
            <a:picLocks noChangeAspect="1"/>
          </p:cNvPicPr>
          <p:nvPr/>
        </p:nvPicPr>
        <p:blipFill>
          <a:blip r:embed="rId7"/>
          <a:stretch>
            <a:fillRect/>
          </a:stretch>
        </p:blipFill>
        <p:spPr>
          <a:xfrm>
            <a:off x="0" y="6181255"/>
            <a:ext cx="2984250" cy="658425"/>
          </a:xfrm>
          <a:prstGeom prst="rect">
            <a:avLst/>
          </a:prstGeom>
        </p:spPr>
      </p:pic>
    </p:spTree>
    <p:extLst>
      <p:ext uri="{BB962C8B-B14F-4D97-AF65-F5344CB8AC3E}">
        <p14:creationId xmlns:p14="http://schemas.microsoft.com/office/powerpoint/2010/main" val="15246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Agenda – Meeting </a:t>
            </a:r>
            <a:r>
              <a:rPr lang="sl-SI" dirty="0" err="1" smtClean="0"/>
              <a:t>Friday</a:t>
            </a:r>
            <a:r>
              <a:rPr lang="sl-SI" dirty="0" smtClean="0"/>
              <a:t> 18</a:t>
            </a:r>
            <a:r>
              <a:rPr lang="sl-SI" sz="2800" dirty="0" smtClean="0"/>
              <a:t>th</a:t>
            </a:r>
            <a:r>
              <a:rPr lang="sl-SI" dirty="0" smtClean="0"/>
              <a:t> </a:t>
            </a:r>
            <a:r>
              <a:rPr lang="sl-SI" dirty="0"/>
              <a:t>December 2020</a:t>
            </a: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622721776"/>
              </p:ext>
            </p:extLst>
          </p:nvPr>
        </p:nvGraphicFramePr>
        <p:xfrm>
          <a:off x="838200" y="15795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značba mesta številke diapozitiva 4"/>
          <p:cNvSpPr>
            <a:spLocks noGrp="1"/>
          </p:cNvSpPr>
          <p:nvPr>
            <p:ph type="sldNum" sz="quarter" idx="12"/>
          </p:nvPr>
        </p:nvSpPr>
        <p:spPr/>
        <p:txBody>
          <a:bodyPr/>
          <a:lstStyle/>
          <a:p>
            <a:fld id="{403EDF28-7E21-4050-8EB4-BC56349F37F5}" type="slidenum">
              <a:rPr lang="sl-SI" smtClean="0"/>
              <a:t>6</a:t>
            </a:fld>
            <a:endParaRPr lang="sl-SI"/>
          </a:p>
        </p:txBody>
      </p:sp>
      <p:pic>
        <p:nvPicPr>
          <p:cNvPr id="7" name="Picture 2">
            <a:extLst>
              <a:ext uri="{FF2B5EF4-FFF2-40B4-BE49-F238E27FC236}">
                <a16:creationId xmlns:a16="http://schemas.microsoft.com/office/drawing/2014/main" id="{A658A8F7-A942-4955-8580-AA894C49B847}"/>
              </a:ext>
            </a:extLst>
          </p:cNvPr>
          <p:cNvPicPr>
            <a:picLocks noChangeAspect="1"/>
          </p:cNvPicPr>
          <p:nvPr/>
        </p:nvPicPr>
        <p:blipFill>
          <a:blip r:embed="rId7"/>
          <a:stretch>
            <a:fillRect/>
          </a:stretch>
        </p:blipFill>
        <p:spPr>
          <a:xfrm>
            <a:off x="0" y="6165735"/>
            <a:ext cx="3124940" cy="689466"/>
          </a:xfrm>
          <a:prstGeom prst="rect">
            <a:avLst/>
          </a:prstGeom>
        </p:spPr>
      </p:pic>
    </p:spTree>
    <p:extLst>
      <p:ext uri="{BB962C8B-B14F-4D97-AF65-F5344CB8AC3E}">
        <p14:creationId xmlns:p14="http://schemas.microsoft.com/office/powerpoint/2010/main" val="96164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dirty="0"/>
              <a:t>Opening of the virtual meeting</a:t>
            </a:r>
            <a:br>
              <a:rPr lang="en-GB" dirty="0"/>
            </a:br>
            <a:r>
              <a:rPr lang="en-GB" b="1" dirty="0"/>
              <a:t>Context and General Objective</a:t>
            </a:r>
          </a:p>
        </p:txBody>
      </p:sp>
      <p:sp>
        <p:nvSpPr>
          <p:cNvPr id="3" name="Označba mesta vsebine 2"/>
          <p:cNvSpPr>
            <a:spLocks noGrp="1"/>
          </p:cNvSpPr>
          <p:nvPr>
            <p:ph idx="1"/>
          </p:nvPr>
        </p:nvSpPr>
        <p:spPr/>
        <p:txBody>
          <a:bodyPr>
            <a:normAutofit fontScale="85000" lnSpcReduction="20000"/>
          </a:bodyPr>
          <a:lstStyle/>
          <a:p>
            <a:pPr algn="just"/>
            <a:r>
              <a:rPr lang="en-GB" dirty="0"/>
              <a:t>Plastics is an important material in our economy, and a modern lifestyle is impossible to imagine without it. However, at the same time, it can have serious downsides on the environment and health. </a:t>
            </a:r>
            <a:endParaRPr lang="sr-Latn-RS" dirty="0"/>
          </a:p>
          <a:p>
            <a:pPr algn="just"/>
            <a:r>
              <a:rPr lang="en-GB" dirty="0"/>
              <a:t>The first-ever European Strategy for Plastics in a Circular Economy was adopted in January 2018 in order to transform the way plastic products are designed, used, produced and recycled in the EU.</a:t>
            </a:r>
          </a:p>
          <a:p>
            <a:pPr algn="just"/>
            <a:r>
              <a:rPr lang="en-GB" dirty="0"/>
              <a:t>The European Commission is promoting an EU-wide pledging campaign for the uptake of recycled plastics and calls on stakeholders to come forward with ambitious voluntary pledges to boost the uptake of recycled plastics.</a:t>
            </a:r>
          </a:p>
          <a:p>
            <a:pPr marL="0" indent="0" algn="just">
              <a:buNone/>
            </a:pPr>
            <a:endParaRPr lang="sr-Latn-RS" b="1" dirty="0">
              <a:solidFill>
                <a:schemeClr val="accent1">
                  <a:lumMod val="75000"/>
                </a:schemeClr>
              </a:solidFill>
            </a:endParaRPr>
          </a:p>
          <a:p>
            <a:pPr marL="0" indent="0" algn="just">
              <a:buNone/>
            </a:pPr>
            <a:r>
              <a:rPr lang="en-US" b="1" dirty="0">
                <a:solidFill>
                  <a:schemeClr val="accent1">
                    <a:lumMod val="75000"/>
                  </a:schemeClr>
                </a:solidFill>
              </a:rPr>
              <a:t>The General Objective of RELEARN PLASTICS project is: </a:t>
            </a:r>
            <a:r>
              <a:rPr lang="en-US" b="1" i="1" dirty="0">
                <a:solidFill>
                  <a:schemeClr val="accent1">
                    <a:lumMod val="75000"/>
                  </a:schemeClr>
                </a:solidFill>
              </a:rPr>
              <a:t>Improvement of key competences students by means of art, creativity and new learning methodologies with the purpose of</a:t>
            </a:r>
            <a:r>
              <a:rPr lang="sl-SI" b="1" i="1" dirty="0">
                <a:solidFill>
                  <a:schemeClr val="accent1">
                    <a:lumMod val="75000"/>
                  </a:schemeClr>
                </a:solidFill>
              </a:rPr>
              <a:t> </a:t>
            </a:r>
            <a:r>
              <a:rPr lang="en-US" b="1" i="1" dirty="0">
                <a:solidFill>
                  <a:schemeClr val="accent1">
                    <a:lumMod val="75000"/>
                  </a:schemeClr>
                </a:solidFill>
              </a:rPr>
              <a:t>strengthening the awareness and active citizenship about plastics consumption.</a:t>
            </a:r>
            <a:endParaRPr lang="sl-SI" b="1" i="1" dirty="0">
              <a:solidFill>
                <a:schemeClr val="accent1">
                  <a:lumMod val="75000"/>
                </a:schemeClr>
              </a:solidFill>
            </a:endParaRP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7</a:t>
            </a:fld>
            <a:endParaRPr lang="sl-SI"/>
          </a:p>
        </p:txBody>
      </p:sp>
      <p:pic>
        <p:nvPicPr>
          <p:cNvPr id="4" name="Picture 3">
            <a:extLst>
              <a:ext uri="{FF2B5EF4-FFF2-40B4-BE49-F238E27FC236}">
                <a16:creationId xmlns:a16="http://schemas.microsoft.com/office/drawing/2014/main" id="{6094D1D0-DFF0-4405-83A0-FE5D05EE7240}"/>
              </a:ext>
            </a:extLst>
          </p:cNvPr>
          <p:cNvPicPr>
            <a:picLocks noChangeAspect="1"/>
          </p:cNvPicPr>
          <p:nvPr/>
        </p:nvPicPr>
        <p:blipFill>
          <a:blip r:embed="rId2"/>
          <a:stretch>
            <a:fillRect/>
          </a:stretch>
        </p:blipFill>
        <p:spPr>
          <a:xfrm>
            <a:off x="0" y="42952"/>
            <a:ext cx="2760955" cy="609159"/>
          </a:xfrm>
          <a:prstGeom prst="rect">
            <a:avLst/>
          </a:prstGeom>
        </p:spPr>
      </p:pic>
    </p:spTree>
    <p:extLst>
      <p:ext uri="{BB962C8B-B14F-4D97-AF65-F5344CB8AC3E}">
        <p14:creationId xmlns:p14="http://schemas.microsoft.com/office/powerpoint/2010/main" val="330552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lvl="0" algn="ctr"/>
            <a:r>
              <a:rPr lang="sl-SI" dirty="0"/>
              <a:t/>
            </a:r>
            <a:br>
              <a:rPr lang="sl-SI" dirty="0"/>
            </a:br>
            <a:r>
              <a:rPr lang="sl-SI" dirty="0"/>
              <a:t/>
            </a:r>
            <a:br>
              <a:rPr lang="sl-SI" dirty="0"/>
            </a:br>
            <a:r>
              <a:rPr lang="en-GB" dirty="0"/>
              <a:t>Opening of the virtual meeting</a:t>
            </a:r>
            <a:r>
              <a:rPr lang="sl-SI" dirty="0"/>
              <a:t/>
            </a:r>
            <a:br>
              <a:rPr lang="sl-SI" dirty="0"/>
            </a:br>
            <a:r>
              <a:rPr lang="en-GB" b="1" dirty="0"/>
              <a:t>Specific Goals of the project</a:t>
            </a:r>
            <a:r>
              <a:rPr lang="sl-SI" dirty="0"/>
              <a:t/>
            </a:r>
            <a:br>
              <a:rPr lang="sl-SI" dirty="0"/>
            </a:br>
            <a:r>
              <a:rPr lang="en-GB" dirty="0"/>
              <a:t/>
            </a:r>
            <a:br>
              <a:rPr lang="en-GB" dirty="0"/>
            </a:br>
            <a:endParaRPr lang="sl-SI" dirty="0"/>
          </a:p>
        </p:txBody>
      </p:sp>
      <p:sp>
        <p:nvSpPr>
          <p:cNvPr id="3" name="Označba mesta vsebine 2"/>
          <p:cNvSpPr>
            <a:spLocks noGrp="1"/>
          </p:cNvSpPr>
          <p:nvPr>
            <p:ph idx="1"/>
          </p:nvPr>
        </p:nvSpPr>
        <p:spPr/>
        <p:txBody>
          <a:bodyPr>
            <a:normAutofit fontScale="85000" lnSpcReduction="20000"/>
          </a:bodyPr>
          <a:lstStyle/>
          <a:p>
            <a:r>
              <a:rPr lang="en-GB" b="1" dirty="0"/>
              <a:t>SPECIFIC GOAL 1:</a:t>
            </a:r>
          </a:p>
          <a:p>
            <a:pPr marL="0" indent="0" algn="just">
              <a:buNone/>
            </a:pPr>
            <a:r>
              <a:rPr lang="en-GB" dirty="0"/>
              <a:t>Supporting opportunities for students in </a:t>
            </a:r>
            <a:r>
              <a:rPr lang="en-GB" b="1" dirty="0">
                <a:solidFill>
                  <a:schemeClr val="accent1">
                    <a:lumMod val="75000"/>
                  </a:schemeClr>
                </a:solidFill>
              </a:rPr>
              <a:t>acquiring and developing key competences, including basic skills through art-based learning and Service Learning Methodology</a:t>
            </a:r>
            <a:r>
              <a:rPr lang="en-GB" dirty="0"/>
              <a:t>.</a:t>
            </a:r>
          </a:p>
          <a:p>
            <a:r>
              <a:rPr lang="en-GB" b="1" dirty="0"/>
              <a:t>SPECIFIC GOAL 2:</a:t>
            </a:r>
          </a:p>
          <a:p>
            <a:pPr marL="0" indent="0" algn="just">
              <a:buNone/>
            </a:pPr>
            <a:r>
              <a:rPr lang="en-GB" b="1" dirty="0">
                <a:solidFill>
                  <a:schemeClr val="accent1">
                    <a:lumMod val="75000"/>
                  </a:schemeClr>
                </a:solidFill>
              </a:rPr>
              <a:t>Strengthening the profile of the teaching professions, developing innovative methodologies to increase the awareness and action in students about plastics</a:t>
            </a:r>
            <a:r>
              <a:rPr lang="en-GB" dirty="0"/>
              <a:t>. Supporting teachers in developing innovative teaching methods. Creating new relationships among teachers in a European context facilitating the exchange of experiences and practices.</a:t>
            </a:r>
          </a:p>
          <a:p>
            <a:r>
              <a:rPr lang="en-GB" b="1" dirty="0"/>
              <a:t>SPECIFIC GOAL 3:</a:t>
            </a:r>
          </a:p>
          <a:p>
            <a:pPr marL="0" indent="0" algn="just">
              <a:buNone/>
            </a:pPr>
            <a:r>
              <a:rPr lang="en-GB" dirty="0"/>
              <a:t>The project is focused in create </a:t>
            </a:r>
            <a:r>
              <a:rPr lang="en-GB" b="1" dirty="0">
                <a:solidFill>
                  <a:schemeClr val="accent1">
                    <a:lumMod val="75000"/>
                  </a:schemeClr>
                </a:solidFill>
              </a:rPr>
              <a:t>engaged and participatory students fighting against plastic challenges</a:t>
            </a:r>
            <a:r>
              <a:rPr lang="en-GB" dirty="0"/>
              <a:t>. All the activities are focused to increase the commitment, awareness and participation in social and environmental challenges.</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8</a:t>
            </a:fld>
            <a:endParaRPr lang="sl-SI"/>
          </a:p>
        </p:txBody>
      </p:sp>
      <p:pic>
        <p:nvPicPr>
          <p:cNvPr id="4" name="Picture 3">
            <a:extLst>
              <a:ext uri="{FF2B5EF4-FFF2-40B4-BE49-F238E27FC236}">
                <a16:creationId xmlns:a16="http://schemas.microsoft.com/office/drawing/2014/main" id="{500DA1DE-611B-4B02-BB67-507EC44AAF6D}"/>
              </a:ext>
            </a:extLst>
          </p:cNvPr>
          <p:cNvPicPr>
            <a:picLocks noChangeAspect="1"/>
          </p:cNvPicPr>
          <p:nvPr/>
        </p:nvPicPr>
        <p:blipFill>
          <a:blip r:embed="rId2"/>
          <a:stretch>
            <a:fillRect/>
          </a:stretch>
        </p:blipFill>
        <p:spPr>
          <a:xfrm>
            <a:off x="0" y="18690"/>
            <a:ext cx="2490472" cy="549481"/>
          </a:xfrm>
          <a:prstGeom prst="rect">
            <a:avLst/>
          </a:prstGeom>
        </p:spPr>
      </p:pic>
      <p:pic>
        <p:nvPicPr>
          <p:cNvPr id="6" name="Picture 5">
            <a:extLst>
              <a:ext uri="{FF2B5EF4-FFF2-40B4-BE49-F238E27FC236}">
                <a16:creationId xmlns:a16="http://schemas.microsoft.com/office/drawing/2014/main" id="{90C8000C-DBF6-4910-AA92-316415B0AA65}"/>
              </a:ext>
            </a:extLst>
          </p:cNvPr>
          <p:cNvPicPr>
            <a:picLocks noChangeAspect="1"/>
          </p:cNvPicPr>
          <p:nvPr/>
        </p:nvPicPr>
        <p:blipFill>
          <a:blip r:embed="rId3"/>
          <a:stretch>
            <a:fillRect/>
          </a:stretch>
        </p:blipFill>
        <p:spPr>
          <a:xfrm>
            <a:off x="11013502" y="54668"/>
            <a:ext cx="1080001" cy="1080001"/>
          </a:xfrm>
          <a:prstGeom prst="rect">
            <a:avLst/>
          </a:prstGeom>
        </p:spPr>
      </p:pic>
    </p:spTree>
    <p:extLst>
      <p:ext uri="{BB962C8B-B14F-4D97-AF65-F5344CB8AC3E}">
        <p14:creationId xmlns:p14="http://schemas.microsoft.com/office/powerpoint/2010/main" val="410895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GB" dirty="0"/>
              <a:t>Opening of the virtual meeting</a:t>
            </a:r>
            <a:br>
              <a:rPr lang="en-GB" dirty="0"/>
            </a:br>
            <a:r>
              <a:rPr lang="en-GB" b="1" dirty="0"/>
              <a:t>Target Groups</a:t>
            </a:r>
          </a:p>
        </p:txBody>
      </p:sp>
      <p:sp>
        <p:nvSpPr>
          <p:cNvPr id="3" name="Označba mesta vsebine 2"/>
          <p:cNvSpPr>
            <a:spLocks noGrp="1"/>
          </p:cNvSpPr>
          <p:nvPr>
            <p:ph idx="1"/>
          </p:nvPr>
        </p:nvSpPr>
        <p:spPr/>
        <p:txBody>
          <a:bodyPr/>
          <a:lstStyle/>
          <a:p>
            <a:pPr marL="0" indent="0" algn="just">
              <a:buNone/>
            </a:pPr>
            <a:r>
              <a:rPr lang="en-US" dirty="0"/>
              <a:t>The main target groups are teachers and secondary school students that are living and studying in the project regions:</a:t>
            </a:r>
            <a:endParaRPr lang="sr-Latn-RS" dirty="0"/>
          </a:p>
          <a:p>
            <a:pPr marL="0" indent="0" algn="just">
              <a:buNone/>
            </a:pPr>
            <a:endParaRPr lang="en-US" dirty="0"/>
          </a:p>
          <a:p>
            <a:pPr algn="just"/>
            <a:r>
              <a:rPr lang="en-US" dirty="0"/>
              <a:t>100 students will participate directly in some activity.</a:t>
            </a:r>
          </a:p>
          <a:p>
            <a:pPr algn="just"/>
            <a:r>
              <a:rPr lang="en-US" dirty="0"/>
              <a:t>12 teachers will participate directly in the project.</a:t>
            </a:r>
          </a:p>
          <a:p>
            <a:pPr algn="just"/>
            <a:r>
              <a:rPr lang="en-US" dirty="0"/>
              <a:t>20 professionals working in the field of sustainability and education</a:t>
            </a:r>
            <a:r>
              <a:rPr lang="sl-SI" dirty="0"/>
              <a:t>.</a:t>
            </a:r>
          </a:p>
        </p:txBody>
      </p:sp>
      <p:sp>
        <p:nvSpPr>
          <p:cNvPr id="5" name="Označba mesta številke diapozitiva 4"/>
          <p:cNvSpPr>
            <a:spLocks noGrp="1"/>
          </p:cNvSpPr>
          <p:nvPr>
            <p:ph type="sldNum" sz="quarter" idx="12"/>
          </p:nvPr>
        </p:nvSpPr>
        <p:spPr/>
        <p:txBody>
          <a:bodyPr/>
          <a:lstStyle/>
          <a:p>
            <a:fld id="{403EDF28-7E21-4050-8EB4-BC56349F37F5}" type="slidenum">
              <a:rPr lang="sl-SI" smtClean="0"/>
              <a:t>9</a:t>
            </a:fld>
            <a:endParaRPr lang="sl-SI"/>
          </a:p>
        </p:txBody>
      </p:sp>
      <p:pic>
        <p:nvPicPr>
          <p:cNvPr id="4" name="Picture 3">
            <a:extLst>
              <a:ext uri="{FF2B5EF4-FFF2-40B4-BE49-F238E27FC236}">
                <a16:creationId xmlns:a16="http://schemas.microsoft.com/office/drawing/2014/main" id="{459BFE30-0310-4FC4-96DF-7A246B1E420E}"/>
              </a:ext>
            </a:extLst>
          </p:cNvPr>
          <p:cNvPicPr>
            <a:picLocks noChangeAspect="1"/>
          </p:cNvPicPr>
          <p:nvPr/>
        </p:nvPicPr>
        <p:blipFill>
          <a:blip r:embed="rId2"/>
          <a:stretch>
            <a:fillRect/>
          </a:stretch>
        </p:blipFill>
        <p:spPr>
          <a:xfrm>
            <a:off x="-514905" y="5931270"/>
            <a:ext cx="3531706" cy="779212"/>
          </a:xfrm>
          <a:prstGeom prst="rect">
            <a:avLst/>
          </a:prstGeom>
        </p:spPr>
      </p:pic>
      <p:pic>
        <p:nvPicPr>
          <p:cNvPr id="6" name="Picture 5">
            <a:extLst>
              <a:ext uri="{FF2B5EF4-FFF2-40B4-BE49-F238E27FC236}">
                <a16:creationId xmlns:a16="http://schemas.microsoft.com/office/drawing/2014/main" id="{B5D3A266-41A0-46D4-9BE9-AABD47DAE4CF}"/>
              </a:ext>
            </a:extLst>
          </p:cNvPr>
          <p:cNvPicPr>
            <a:picLocks noChangeAspect="1"/>
          </p:cNvPicPr>
          <p:nvPr/>
        </p:nvPicPr>
        <p:blipFill>
          <a:blip r:embed="rId3"/>
          <a:stretch>
            <a:fillRect/>
          </a:stretch>
        </p:blipFill>
        <p:spPr>
          <a:xfrm>
            <a:off x="3213716" y="5931270"/>
            <a:ext cx="870243" cy="882168"/>
          </a:xfrm>
          <a:prstGeom prst="rect">
            <a:avLst/>
          </a:prstGeom>
        </p:spPr>
      </p:pic>
    </p:spTree>
    <p:extLst>
      <p:ext uri="{BB962C8B-B14F-4D97-AF65-F5344CB8AC3E}">
        <p14:creationId xmlns:p14="http://schemas.microsoft.com/office/powerpoint/2010/main" val="293268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V-PPTtemplate-SLO-wide-60.potx" id="{4B0A4951-6246-4219-BC54-12C0B1586B0B}" vid="{159FB04F-FEB2-4D8C-8635-0BE5C7145EBC}"/>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FOV-PPTtemplate-SLO-wide</Template>
  <TotalTime>2265</TotalTime>
  <Words>3360</Words>
  <Application>Microsoft Office PowerPoint</Application>
  <PresentationFormat>Širokozaslonsko</PresentationFormat>
  <Paragraphs>344</Paragraphs>
  <Slides>42</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42</vt:i4>
      </vt:variant>
    </vt:vector>
  </HeadingPairs>
  <TitlesOfParts>
    <vt:vector size="51" baseType="lpstr">
      <vt:lpstr>TitilliumText22L Rg</vt:lpstr>
      <vt:lpstr>TitilliumText22L Lt</vt:lpstr>
      <vt:lpstr>FontAwesome</vt:lpstr>
      <vt:lpstr>Calibri Light</vt:lpstr>
      <vt:lpstr>Calibri</vt:lpstr>
      <vt:lpstr>Verdana</vt:lpstr>
      <vt:lpstr>Arial</vt:lpstr>
      <vt:lpstr>Wingdings</vt:lpstr>
      <vt:lpstr>Officeova tema</vt:lpstr>
      <vt:lpstr>Kick – Off Meeting Thursday, 17th December 2020 Friday, 18th December 2020</vt:lpstr>
      <vt:lpstr>Project Overall</vt:lpstr>
      <vt:lpstr>Agenda – Meeting Thursday 17th December 2020</vt:lpstr>
      <vt:lpstr>Agenda – Meeting Thursday 17th December 2020</vt:lpstr>
      <vt:lpstr>Agenda – Meeting Thursday 17th December 2020</vt:lpstr>
      <vt:lpstr>Agenda – Meeting Friday 18th December 2020</vt:lpstr>
      <vt:lpstr>Opening of the virtual meeting Context and General Objective</vt:lpstr>
      <vt:lpstr>  Opening of the virtual meeting Specific Goals of the project  </vt:lpstr>
      <vt:lpstr>Opening of the virtual meeting Target Groups</vt:lpstr>
      <vt:lpstr>  Opening of the virtual meeting Expected Results  </vt:lpstr>
      <vt:lpstr>  Getting to know you Expected Results  </vt:lpstr>
      <vt:lpstr>ACTIVITIES AND METHODOLOGY</vt:lpstr>
      <vt:lpstr>ACTIVITIES AND METHODOLOGY</vt:lpstr>
      <vt:lpstr>ACTIVITIES AND METHODOLOGY</vt:lpstr>
      <vt:lpstr>INTELLECTUAL OUTPUTS (IOs)</vt:lpstr>
      <vt:lpstr>LEARNING, TRAINING AND TEACHING ACTIVITIES (LTTA)</vt:lpstr>
      <vt:lpstr>MULTIPLIER EVENTS</vt:lpstr>
      <vt:lpstr>Communication</vt:lpstr>
      <vt:lpstr>Project Timetable</vt:lpstr>
      <vt:lpstr>Project Management</vt:lpstr>
      <vt:lpstr>Project Management</vt:lpstr>
      <vt:lpstr>Project Management - Partnership agreement</vt:lpstr>
      <vt:lpstr>Project Management - Budget &amp; finances</vt:lpstr>
      <vt:lpstr>Project Management - Budget &amp; finances</vt:lpstr>
      <vt:lpstr>Project Management - Budget &amp; finances</vt:lpstr>
      <vt:lpstr>Project Management - Budget &amp; finances</vt:lpstr>
      <vt:lpstr>Project Management - Budget Category: IO – Intellectual Outputs (point C of Chapter 1.2 of Annex 3  of the Grant Agreement)</vt:lpstr>
      <vt:lpstr>Project Management - Budget &amp; finances</vt:lpstr>
      <vt:lpstr>Project Management - Budget &amp; finances</vt:lpstr>
      <vt:lpstr>Project Management - Budget &amp; finances</vt:lpstr>
      <vt:lpstr>Project Management - Budget &amp; finances</vt:lpstr>
      <vt:lpstr>Project Management - Reporting</vt:lpstr>
      <vt:lpstr>Project Management - COVID impact</vt:lpstr>
      <vt:lpstr>Project Management - E+logo &amp; Project logo</vt:lpstr>
      <vt:lpstr>Intellectual output 1  Learning Material: Plastics in Europe</vt:lpstr>
      <vt:lpstr>Intellectual output 1  Learning Material: Plastics in Europe</vt:lpstr>
      <vt:lpstr>Intellectual output 2  Plastic Awareness through Art-methodologies</vt:lpstr>
      <vt:lpstr>Intellectual output 2  Plastic Awareness through Art-methodologies</vt:lpstr>
      <vt:lpstr>Dissemination Activities</vt:lpstr>
      <vt:lpstr>Dissemination Activities</vt:lpstr>
      <vt:lpstr>Next Steps </vt:lpstr>
      <vt:lpstr>Discussion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Zapiski Predmet: Organizacija in management</dc:title>
  <dc:creator>Polona Šprajc</dc:creator>
  <cp:lastModifiedBy>Polona Šprajc</cp:lastModifiedBy>
  <cp:revision>74</cp:revision>
  <dcterms:created xsi:type="dcterms:W3CDTF">2019-11-17T07:14:13Z</dcterms:created>
  <dcterms:modified xsi:type="dcterms:W3CDTF">2020-12-18T10:43:29Z</dcterms:modified>
</cp:coreProperties>
</file>